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6"/>
  </p:notesMasterIdLst>
  <p:handoutMasterIdLst>
    <p:handoutMasterId r:id="rId27"/>
  </p:handoutMasterIdLst>
  <p:sldIdLst>
    <p:sldId id="263" r:id="rId2"/>
    <p:sldId id="290" r:id="rId3"/>
    <p:sldId id="270" r:id="rId4"/>
    <p:sldId id="282" r:id="rId5"/>
    <p:sldId id="291" r:id="rId6"/>
    <p:sldId id="280" r:id="rId7"/>
    <p:sldId id="285" r:id="rId8"/>
    <p:sldId id="286" r:id="rId9"/>
    <p:sldId id="287" r:id="rId10"/>
    <p:sldId id="288" r:id="rId11"/>
    <p:sldId id="293" r:id="rId12"/>
    <p:sldId id="294" r:id="rId13"/>
    <p:sldId id="292" r:id="rId14"/>
    <p:sldId id="295" r:id="rId15"/>
    <p:sldId id="304" r:id="rId16"/>
    <p:sldId id="297" r:id="rId17"/>
    <p:sldId id="300" r:id="rId18"/>
    <p:sldId id="299" r:id="rId19"/>
    <p:sldId id="303" r:id="rId20"/>
    <p:sldId id="298" r:id="rId21"/>
    <p:sldId id="305" r:id="rId22"/>
    <p:sldId id="296" r:id="rId23"/>
    <p:sldId id="302" r:id="rId24"/>
    <p:sldId id="281"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ör Sabina, DIJ-KJA" initials="SSD" lastIdx="13" clrIdx="0">
    <p:extLst>
      <p:ext uri="{19B8F6BF-5375-455C-9EA6-DF929625EA0E}">
        <p15:presenceInfo xmlns:p15="http://schemas.microsoft.com/office/powerpoint/2012/main" userId="Stör Sabina, DIJ-KJ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A161F"/>
    <a:srgbClr val="999999"/>
    <a:srgbClr val="DC121C"/>
    <a:srgbClr val="E2141E"/>
    <a:srgbClr val="F69CA0"/>
    <a:srgbClr val="F379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1" autoAdjust="0"/>
  </p:normalViewPr>
  <p:slideViewPr>
    <p:cSldViewPr showGuides="1">
      <p:cViewPr varScale="1">
        <p:scale>
          <a:sx n="116" d="100"/>
          <a:sy n="116" d="100"/>
        </p:scale>
        <p:origin x="84" y="204"/>
      </p:cViewPr>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00" d="100"/>
          <a:sy n="100" d="100"/>
        </p:scale>
        <p:origin x="355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76672" y="229395"/>
            <a:ext cx="4320480" cy="310159"/>
          </a:xfrm>
          <a:prstGeom prst="rect">
            <a:avLst/>
          </a:prstGeom>
        </p:spPr>
        <p:txBody>
          <a:bodyPr vert="horz" lIns="0" tIns="0" rIns="0" bIns="0" rtlCol="0"/>
          <a:lstStyle>
            <a:lvl1pPr algn="l">
              <a:defRPr sz="1200"/>
            </a:lvl1pPr>
          </a:lstStyle>
          <a:p>
            <a:r>
              <a:rPr lang="de-CH" sz="900"/>
              <a:t>Kopfzeilentext</a:t>
            </a:r>
            <a:endParaRPr lang="de-CH" sz="900" dirty="0"/>
          </a:p>
        </p:txBody>
      </p:sp>
      <p:sp>
        <p:nvSpPr>
          <p:cNvPr id="3" name="Datumsplatzhalter 2"/>
          <p:cNvSpPr>
            <a:spLocks noGrp="1"/>
          </p:cNvSpPr>
          <p:nvPr>
            <p:ph type="dt" sz="quarter" idx="1"/>
          </p:nvPr>
        </p:nvSpPr>
        <p:spPr>
          <a:xfrm>
            <a:off x="5137720" y="229395"/>
            <a:ext cx="1243608" cy="310159"/>
          </a:xfrm>
          <a:prstGeom prst="rect">
            <a:avLst/>
          </a:prstGeom>
        </p:spPr>
        <p:txBody>
          <a:bodyPr vert="horz" lIns="0" tIns="0" rIns="0" bIns="0" rtlCol="0"/>
          <a:lstStyle>
            <a:lvl1pPr algn="r">
              <a:defRPr sz="1200"/>
            </a:lvl1pPr>
          </a:lstStyle>
          <a:p>
            <a:fld id="{EEC665CA-D682-48EC-95D2-126FD6449D65}" type="datetime1">
              <a:rPr lang="de-CH" sz="900" smtClean="0"/>
              <a:t>28.11.2022</a:t>
            </a:fld>
            <a:endParaRPr lang="de-CH" sz="900"/>
          </a:p>
        </p:txBody>
      </p:sp>
      <p:sp>
        <p:nvSpPr>
          <p:cNvPr id="4" name="Fußzeilenplatzhalter 3"/>
          <p:cNvSpPr>
            <a:spLocks noGrp="1"/>
          </p:cNvSpPr>
          <p:nvPr>
            <p:ph type="ftr" sz="quarter" idx="2"/>
          </p:nvPr>
        </p:nvSpPr>
        <p:spPr>
          <a:xfrm>
            <a:off x="476672" y="8489144"/>
            <a:ext cx="4320480" cy="331331"/>
          </a:xfrm>
          <a:prstGeom prst="rect">
            <a:avLst/>
          </a:prstGeom>
        </p:spPr>
        <p:txBody>
          <a:bodyPr vert="horz" lIns="0" tIns="0" rIns="0" bIns="0" rtlCol="0" anchor="b"/>
          <a:lstStyle>
            <a:lvl1pPr algn="l">
              <a:defRPr sz="1200"/>
            </a:lvl1pPr>
          </a:lstStyle>
          <a:p>
            <a:r>
              <a:rPr lang="de-CH" sz="900"/>
              <a:t>Fusszeilentext</a:t>
            </a:r>
            <a:endParaRPr lang="de-CH" sz="900" dirty="0"/>
          </a:p>
        </p:txBody>
      </p:sp>
      <p:sp>
        <p:nvSpPr>
          <p:cNvPr id="5" name="Foliennummernplatzhalter 4"/>
          <p:cNvSpPr>
            <a:spLocks noGrp="1"/>
          </p:cNvSpPr>
          <p:nvPr>
            <p:ph type="sldNum" sz="quarter" idx="3"/>
          </p:nvPr>
        </p:nvSpPr>
        <p:spPr>
          <a:xfrm>
            <a:off x="5137720" y="8489146"/>
            <a:ext cx="1243608" cy="331329"/>
          </a:xfrm>
          <a:prstGeom prst="rect">
            <a:avLst/>
          </a:prstGeom>
        </p:spPr>
        <p:txBody>
          <a:bodyPr vert="horz" lIns="0" tIns="0" rIns="0" bIns="0" rtlCol="0" anchor="b"/>
          <a:lstStyle>
            <a:lvl1pPr algn="r">
              <a:defRPr sz="1200"/>
            </a:lvl1pPr>
          </a:lstStyle>
          <a:p>
            <a:fld id="{2CEDAA2C-602C-494B-9BFF-F0D7FF14E319}" type="slidenum">
              <a:rPr lang="de-CH" sz="900" smtClean="0"/>
              <a:t>‹Nr.›</a:t>
            </a:fld>
            <a:endParaRPr lang="de-CH" sz="900" dirty="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olienbildplatzhalter 11"/>
          <p:cNvSpPr>
            <a:spLocks noGrp="1" noRot="1" noChangeAspect="1"/>
          </p:cNvSpPr>
          <p:nvPr>
            <p:ph type="sldImg" idx="2"/>
          </p:nvPr>
        </p:nvSpPr>
        <p:spPr>
          <a:xfrm>
            <a:off x="773424" y="1246193"/>
            <a:ext cx="5560412" cy="3127732"/>
          </a:xfrm>
          <a:prstGeom prst="rect">
            <a:avLst/>
          </a:prstGeom>
          <a:noFill/>
          <a:ln w="3175">
            <a:solidFill>
              <a:prstClr val="black"/>
            </a:solidFill>
          </a:ln>
        </p:spPr>
        <p:txBody>
          <a:bodyPr vert="horz" lIns="91440" tIns="45720" rIns="91440" bIns="45720" rtlCol="0" anchor="ctr"/>
          <a:lstStyle/>
          <a:p>
            <a:endParaRPr lang="de-CH"/>
          </a:p>
        </p:txBody>
      </p:sp>
      <p:sp>
        <p:nvSpPr>
          <p:cNvPr id="14" name="Fußzeilenplatzhalter 13"/>
          <p:cNvSpPr>
            <a:spLocks noGrp="1"/>
          </p:cNvSpPr>
          <p:nvPr>
            <p:ph type="ftr" sz="quarter" idx="4"/>
          </p:nvPr>
        </p:nvSpPr>
        <p:spPr>
          <a:xfrm>
            <a:off x="775244" y="8964488"/>
            <a:ext cx="2230428" cy="179512"/>
          </a:xfrm>
          <a:prstGeom prst="rect">
            <a:avLst/>
          </a:prstGeom>
        </p:spPr>
        <p:txBody>
          <a:bodyPr vert="horz" lIns="0" tIns="0" rIns="0" bIns="0" rtlCol="0" anchor="t"/>
          <a:lstStyle>
            <a:lvl1pPr algn="l">
              <a:defRPr sz="900"/>
            </a:lvl1pPr>
          </a:lstStyle>
          <a:p>
            <a:r>
              <a:rPr lang="de-CH" dirty="0"/>
              <a:t>Fusszeilentext</a:t>
            </a:r>
          </a:p>
        </p:txBody>
      </p:sp>
      <p:sp>
        <p:nvSpPr>
          <p:cNvPr id="15" name="Foliennummernplatzhalter 14"/>
          <p:cNvSpPr>
            <a:spLocks noGrp="1"/>
          </p:cNvSpPr>
          <p:nvPr>
            <p:ph type="sldNum" sz="quarter" idx="5"/>
          </p:nvPr>
        </p:nvSpPr>
        <p:spPr>
          <a:xfrm>
            <a:off x="5462663" y="8964488"/>
            <a:ext cx="871173" cy="179512"/>
          </a:xfrm>
          <a:prstGeom prst="rect">
            <a:avLst/>
          </a:prstGeom>
        </p:spPr>
        <p:txBody>
          <a:bodyPr vert="horz" lIns="0" tIns="0" rIns="0" bIns="0" rtlCol="0" anchor="t"/>
          <a:lstStyle>
            <a:lvl1pPr algn="r">
              <a:defRPr sz="900"/>
            </a:lvl1pPr>
          </a:lstStyle>
          <a:p>
            <a:fld id="{83C81C81-E364-4366-A610-2DB15FF98538}" type="slidenum">
              <a:rPr lang="de-CH" smtClean="0"/>
              <a:pPr/>
              <a:t>‹Nr.›</a:t>
            </a:fld>
            <a:endParaRPr lang="de-CH" dirty="0"/>
          </a:p>
        </p:txBody>
      </p:sp>
      <p:sp>
        <p:nvSpPr>
          <p:cNvPr id="16" name="Notizenplatzhalter 15"/>
          <p:cNvSpPr>
            <a:spLocks noGrp="1"/>
          </p:cNvSpPr>
          <p:nvPr>
            <p:ph type="body" sz="quarter" idx="3"/>
          </p:nvPr>
        </p:nvSpPr>
        <p:spPr>
          <a:xfrm>
            <a:off x="773424" y="4644008"/>
            <a:ext cx="5560412" cy="3888432"/>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7" name="Datumsplatzhalter 16"/>
          <p:cNvSpPr>
            <a:spLocks noGrp="1"/>
          </p:cNvSpPr>
          <p:nvPr>
            <p:ph type="dt" idx="1"/>
          </p:nvPr>
        </p:nvSpPr>
        <p:spPr>
          <a:xfrm>
            <a:off x="4229809" y="425838"/>
            <a:ext cx="2095308" cy="185722"/>
          </a:xfrm>
          <a:prstGeom prst="rect">
            <a:avLst/>
          </a:prstGeom>
        </p:spPr>
        <p:txBody>
          <a:bodyPr vert="horz" lIns="0" tIns="0" rIns="0" bIns="0" rtlCol="0"/>
          <a:lstStyle>
            <a:lvl1pPr algn="r">
              <a:defRPr sz="900"/>
            </a:lvl1pPr>
          </a:lstStyle>
          <a:p>
            <a:fld id="{A17AAF7D-4283-4014-80F4-26E915FEACF8}" type="datetime1">
              <a:rPr lang="de-CH" smtClean="0"/>
              <a:t>28.11.2022</a:t>
            </a:fld>
            <a:endParaRPr lang="de-CH" dirty="0"/>
          </a:p>
        </p:txBody>
      </p:sp>
      <p:sp>
        <p:nvSpPr>
          <p:cNvPr id="18" name="Kopfzeilenplatzhalter 17"/>
          <p:cNvSpPr>
            <a:spLocks noGrp="1"/>
          </p:cNvSpPr>
          <p:nvPr>
            <p:ph type="hdr" sz="quarter"/>
          </p:nvPr>
        </p:nvSpPr>
        <p:spPr>
          <a:xfrm>
            <a:off x="764704" y="432000"/>
            <a:ext cx="3249080" cy="179560"/>
          </a:xfrm>
          <a:prstGeom prst="rect">
            <a:avLst/>
          </a:prstGeom>
        </p:spPr>
        <p:txBody>
          <a:bodyPr vert="horz" lIns="0" tIns="0" rIns="0" bIns="0" rtlCol="0"/>
          <a:lstStyle>
            <a:lvl1pPr algn="l">
              <a:defRPr sz="900"/>
            </a:lvl1pPr>
          </a:lstStyle>
          <a:p>
            <a:r>
              <a:rPr lang="de-CH"/>
              <a:t>Kopfzeilentext</a:t>
            </a:r>
            <a:endParaRPr lang="de-CH" dirty="0"/>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solidFill>
                  <a:srgbClr val="FF0000"/>
                </a:solidFill>
              </a:rPr>
              <a:t>Evtl. noch Folie mit Agenda einfügen (einfach zu Beginn der </a:t>
            </a:r>
            <a:r>
              <a:rPr lang="de-CH" smtClean="0">
                <a:solidFill>
                  <a:srgbClr val="FF0000"/>
                </a:solidFill>
              </a:rPr>
              <a:t>Veranstaltung/des Foliensatzes)</a:t>
            </a:r>
            <a:endParaRPr lang="de-CH" dirty="0">
              <a:solidFill>
                <a:srgbClr val="FF0000"/>
              </a:solidFill>
            </a:endParaRPr>
          </a:p>
        </p:txBody>
      </p:sp>
      <p:sp>
        <p:nvSpPr>
          <p:cNvPr id="4" name="Foliennummernplatzhalter 3"/>
          <p:cNvSpPr>
            <a:spLocks noGrp="1"/>
          </p:cNvSpPr>
          <p:nvPr>
            <p:ph type="sldNum" sz="quarter" idx="10"/>
          </p:nvPr>
        </p:nvSpPr>
        <p:spPr/>
        <p:txBody>
          <a:bodyPr/>
          <a:lstStyle/>
          <a:p>
            <a:fld id="{83C81C81-E364-4366-A610-2DB15FF98538}" type="slidenum">
              <a:rPr lang="de-CH" smtClean="0"/>
              <a:pPr/>
              <a:t>1</a:t>
            </a:fld>
            <a:endParaRPr lang="de-CH" dirty="0"/>
          </a:p>
        </p:txBody>
      </p:sp>
    </p:spTree>
    <p:extLst>
      <p:ext uri="{BB962C8B-B14F-4D97-AF65-F5344CB8AC3E}">
        <p14:creationId xmlns:p14="http://schemas.microsoft.com/office/powerpoint/2010/main" val="4251842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12</a:t>
            </a:fld>
            <a:endParaRPr lang="de-CH" dirty="0"/>
          </a:p>
        </p:txBody>
      </p:sp>
    </p:spTree>
    <p:extLst>
      <p:ext uri="{BB962C8B-B14F-4D97-AF65-F5344CB8AC3E}">
        <p14:creationId xmlns:p14="http://schemas.microsoft.com/office/powerpoint/2010/main" val="4135389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r>
              <a:rPr lang="de-CH" dirty="0" smtClean="0"/>
              <a:t>Probleme sind erkannt, </a:t>
            </a:r>
          </a:p>
          <a:p>
            <a:r>
              <a:rPr lang="de-CH" dirty="0" smtClean="0"/>
              <a:t>Unschöne Konstellationen bei ambulanten Leistungen gegenüber den stationären Leistungen und Kombinationen.</a:t>
            </a:r>
          </a:p>
          <a:p>
            <a:endParaRPr lang="de-CH" dirty="0"/>
          </a:p>
          <a:p>
            <a:r>
              <a:rPr lang="de-CH" dirty="0" smtClean="0"/>
              <a:t>Starke Progression</a:t>
            </a:r>
          </a:p>
          <a:p>
            <a:endParaRPr lang="de-CH" dirty="0"/>
          </a:p>
          <a:p>
            <a:r>
              <a:rPr lang="de-CH" dirty="0" smtClean="0"/>
              <a:t>Schuldensituation nicht berücksichtigt. </a:t>
            </a:r>
          </a:p>
          <a:p>
            <a:endParaRPr lang="de-CH" dirty="0"/>
          </a:p>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13</a:t>
            </a:fld>
            <a:endParaRPr lang="de-CH" dirty="0"/>
          </a:p>
        </p:txBody>
      </p:sp>
    </p:spTree>
    <p:extLst>
      <p:ext uri="{BB962C8B-B14F-4D97-AF65-F5344CB8AC3E}">
        <p14:creationId xmlns:p14="http://schemas.microsoft.com/office/powerpoint/2010/main" val="1626565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18</a:t>
            </a:fld>
            <a:endParaRPr lang="de-CH" dirty="0"/>
          </a:p>
        </p:txBody>
      </p:sp>
    </p:spTree>
    <p:extLst>
      <p:ext uri="{BB962C8B-B14F-4D97-AF65-F5344CB8AC3E}">
        <p14:creationId xmlns:p14="http://schemas.microsoft.com/office/powerpoint/2010/main" val="2603821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83C81C81-E364-4366-A610-2DB15FF98538}" type="slidenum">
              <a:rPr lang="de-CH" smtClean="0"/>
              <a:pPr/>
              <a:t>24</a:t>
            </a:fld>
            <a:endParaRPr lang="de-CH" dirty="0"/>
          </a:p>
        </p:txBody>
      </p:sp>
    </p:spTree>
    <p:extLst>
      <p:ext uri="{BB962C8B-B14F-4D97-AF65-F5344CB8AC3E}">
        <p14:creationId xmlns:p14="http://schemas.microsoft.com/office/powerpoint/2010/main" val="880696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3</a:t>
            </a:fld>
            <a:endParaRPr lang="de-CH" dirty="0"/>
          </a:p>
        </p:txBody>
      </p:sp>
    </p:spTree>
    <p:extLst>
      <p:ext uri="{BB962C8B-B14F-4D97-AF65-F5344CB8AC3E}">
        <p14:creationId xmlns:p14="http://schemas.microsoft.com/office/powerpoint/2010/main" val="2199435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83C81C81-E364-4366-A610-2DB15FF98538}" type="slidenum">
              <a:rPr lang="de-CH" smtClean="0"/>
              <a:pPr/>
              <a:t>4</a:t>
            </a:fld>
            <a:endParaRPr lang="de-CH" dirty="0"/>
          </a:p>
        </p:txBody>
      </p:sp>
    </p:spTree>
    <p:extLst>
      <p:ext uri="{BB962C8B-B14F-4D97-AF65-F5344CB8AC3E}">
        <p14:creationId xmlns:p14="http://schemas.microsoft.com/office/powerpoint/2010/main" val="657304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83C81C81-E364-4366-A610-2DB15FF98538}" type="slidenum">
              <a:rPr lang="de-CH" smtClean="0"/>
              <a:pPr/>
              <a:t>6</a:t>
            </a:fld>
            <a:endParaRPr lang="de-CH" dirty="0"/>
          </a:p>
        </p:txBody>
      </p:sp>
    </p:spTree>
    <p:extLst>
      <p:ext uri="{BB962C8B-B14F-4D97-AF65-F5344CB8AC3E}">
        <p14:creationId xmlns:p14="http://schemas.microsoft.com/office/powerpoint/2010/main" val="500358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r>
              <a:rPr lang="de-CH" dirty="0" smtClean="0"/>
              <a:t>Abgrenzung zur Leistung,</a:t>
            </a:r>
            <a:r>
              <a:rPr lang="de-CH" baseline="0" dirty="0" smtClean="0"/>
              <a:t> welche MVB </a:t>
            </a:r>
            <a:r>
              <a:rPr lang="de-CH" baseline="0" smtClean="0"/>
              <a:t>erbringt aufführen </a:t>
            </a:r>
            <a:endParaRPr lang="de-CH"/>
          </a:p>
        </p:txBody>
      </p:sp>
      <p:sp>
        <p:nvSpPr>
          <p:cNvPr id="4" name="Foliennummernplatzhalter 3"/>
          <p:cNvSpPr>
            <a:spLocks noGrp="1"/>
          </p:cNvSpPr>
          <p:nvPr>
            <p:ph type="sldNum" sz="quarter" idx="10"/>
          </p:nvPr>
        </p:nvSpPr>
        <p:spPr/>
        <p:txBody>
          <a:bodyPr/>
          <a:lstStyle/>
          <a:p>
            <a:fld id="{83C81C81-E364-4366-A610-2DB15FF98538}" type="slidenum">
              <a:rPr lang="de-CH" smtClean="0"/>
              <a:pPr/>
              <a:t>7</a:t>
            </a:fld>
            <a:endParaRPr lang="de-CH" dirty="0"/>
          </a:p>
        </p:txBody>
      </p:sp>
    </p:spTree>
    <p:extLst>
      <p:ext uri="{BB962C8B-B14F-4D97-AF65-F5344CB8AC3E}">
        <p14:creationId xmlns:p14="http://schemas.microsoft.com/office/powerpoint/2010/main" val="2933396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83C81C81-E364-4366-A610-2DB15FF98538}" type="slidenum">
              <a:rPr lang="de-CH" smtClean="0"/>
              <a:pPr/>
              <a:t>8</a:t>
            </a:fld>
            <a:endParaRPr lang="de-CH" dirty="0"/>
          </a:p>
        </p:txBody>
      </p:sp>
    </p:spTree>
    <p:extLst>
      <p:ext uri="{BB962C8B-B14F-4D97-AF65-F5344CB8AC3E}">
        <p14:creationId xmlns:p14="http://schemas.microsoft.com/office/powerpoint/2010/main" val="2271859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83C81C81-E364-4366-A610-2DB15FF98538}" type="slidenum">
              <a:rPr lang="de-CH" smtClean="0"/>
              <a:pPr/>
              <a:t>9</a:t>
            </a:fld>
            <a:endParaRPr lang="de-CH" dirty="0"/>
          </a:p>
        </p:txBody>
      </p:sp>
    </p:spTree>
    <p:extLst>
      <p:ext uri="{BB962C8B-B14F-4D97-AF65-F5344CB8AC3E}">
        <p14:creationId xmlns:p14="http://schemas.microsoft.com/office/powerpoint/2010/main" val="4075765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83C81C81-E364-4366-A610-2DB15FF98538}" type="slidenum">
              <a:rPr lang="de-CH" smtClean="0"/>
              <a:pPr/>
              <a:t>10</a:t>
            </a:fld>
            <a:endParaRPr lang="de-CH" dirty="0"/>
          </a:p>
        </p:txBody>
      </p:sp>
    </p:spTree>
    <p:extLst>
      <p:ext uri="{BB962C8B-B14F-4D97-AF65-F5344CB8AC3E}">
        <p14:creationId xmlns:p14="http://schemas.microsoft.com/office/powerpoint/2010/main" val="2582887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73113" y="1246188"/>
            <a:ext cx="5561012" cy="3127375"/>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83C81C81-E364-4366-A610-2DB15FF98538}" type="slidenum">
              <a:rPr lang="de-CH" smtClean="0"/>
              <a:pPr/>
              <a:t>11</a:t>
            </a:fld>
            <a:endParaRPr lang="de-CH" dirty="0"/>
          </a:p>
        </p:txBody>
      </p:sp>
    </p:spTree>
    <p:extLst>
      <p:ext uri="{BB962C8B-B14F-4D97-AF65-F5344CB8AC3E}">
        <p14:creationId xmlns:p14="http://schemas.microsoft.com/office/powerpoint/2010/main" val="329389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839788" y="2132856"/>
            <a:ext cx="8496300" cy="1558082"/>
          </a:xfrm>
        </p:spPr>
        <p:txBody>
          <a:bodyPr anchor="b"/>
          <a:lstStyle>
            <a:lvl1pPr algn="l">
              <a:lnSpc>
                <a:spcPct val="105000"/>
              </a:lnSpc>
              <a:defRPr sz="5100"/>
            </a:lvl1pPr>
          </a:lstStyle>
          <a:p>
            <a:r>
              <a:rPr lang="de-CH" dirty="0"/>
              <a:t>Titel (maximal zwei Zeilen)</a:t>
            </a:r>
          </a:p>
        </p:txBody>
      </p:sp>
      <p:sp>
        <p:nvSpPr>
          <p:cNvPr id="3" name="Untertitel 2"/>
          <p:cNvSpPr>
            <a:spLocks noGrp="1"/>
          </p:cNvSpPr>
          <p:nvPr>
            <p:ph type="subTitle" idx="1" hasCustomPrompt="1"/>
          </p:nvPr>
        </p:nvSpPr>
        <p:spPr>
          <a:xfrm>
            <a:off x="839788" y="3757613"/>
            <a:ext cx="8496300" cy="1500187"/>
          </a:xfrm>
        </p:spPr>
        <p:txBody>
          <a:bodyPr/>
          <a:lstStyle>
            <a:lvl1pPr marL="0" indent="0" algn="l">
              <a:buNone/>
              <a:defRPr sz="5100">
                <a:solidFill>
                  <a:srgbClr val="99999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 hinzufügen</a:t>
            </a:r>
            <a:endParaRPr lang="de-CH" dirty="0"/>
          </a:p>
        </p:txBody>
      </p:sp>
      <p:sp>
        <p:nvSpPr>
          <p:cNvPr id="7" name="Datumsplatzhalter 6"/>
          <p:cNvSpPr>
            <a:spLocks noGrp="1"/>
          </p:cNvSpPr>
          <p:nvPr>
            <p:ph type="dt" sz="half" idx="10"/>
          </p:nvPr>
        </p:nvSpPr>
        <p:spPr/>
        <p:txBody>
          <a:bodyPr/>
          <a:lstStyle/>
          <a:p>
            <a:fld id="{D8188CD8-7FF1-4ED3-8276-926FEB01991B}" type="datetime4">
              <a:rPr lang="de-CH" smtClean="0"/>
              <a:t>28. November 2022</a:t>
            </a:fld>
            <a:endParaRPr lang="de-CH" dirty="0"/>
          </a:p>
        </p:txBody>
      </p:sp>
      <p:sp>
        <p:nvSpPr>
          <p:cNvPr id="9" name="Fußzeilenplatzhalter 8"/>
          <p:cNvSpPr>
            <a:spLocks noGrp="1"/>
          </p:cNvSpPr>
          <p:nvPr>
            <p:ph type="ftr" sz="quarter" idx="11"/>
          </p:nvPr>
        </p:nvSpPr>
        <p:spPr/>
        <p:txBody>
          <a:bodyPr/>
          <a:lstStyle/>
          <a:p>
            <a:r>
              <a:rPr lang="de-CH"/>
              <a:t>Klassifizierung: intern / vertraulich / geheim</a:t>
            </a:r>
            <a:endParaRPr lang="de-CH" dirty="0"/>
          </a:p>
        </p:txBody>
      </p:sp>
      <p:sp>
        <p:nvSpPr>
          <p:cNvPr id="10" name="Foliennummernplatzhalter 9"/>
          <p:cNvSpPr>
            <a:spLocks noGrp="1"/>
          </p:cNvSpPr>
          <p:nvPr>
            <p:ph type="sldNum" sz="quarter" idx="12"/>
          </p:nvPr>
        </p:nvSpPr>
        <p:spPr/>
        <p:txBody>
          <a:bodyPr/>
          <a:lstStyle/>
          <a:p>
            <a:fld id="{442AD375-037F-43D0-B059-5172DA06796A}" type="slidenum">
              <a:rPr lang="de-CH" smtClean="0"/>
              <a:pPr/>
              <a:t>‹Nr.›</a:t>
            </a:fld>
            <a:endParaRPr lang="de-CH" dirty="0"/>
          </a:p>
        </p:txBody>
      </p:sp>
      <p:sp>
        <p:nvSpPr>
          <p:cNvPr id="5" name="Textplatzhalter 4">
            <a:extLst>
              <a:ext uri="{FF2B5EF4-FFF2-40B4-BE49-F238E27FC236}">
                <a16:creationId xmlns:a16="http://schemas.microsoft.com/office/drawing/2014/main" id="{03DC6B3D-051C-4BB5-9F4B-3A2474AD9302}"/>
              </a:ext>
            </a:extLst>
          </p:cNvPr>
          <p:cNvSpPr>
            <a:spLocks noGrp="1"/>
          </p:cNvSpPr>
          <p:nvPr>
            <p:ph type="body" sz="quarter" idx="13" hasCustomPrompt="1"/>
          </p:nvPr>
        </p:nvSpPr>
        <p:spPr>
          <a:xfrm>
            <a:off x="839788" y="1881188"/>
            <a:ext cx="5256212" cy="252412"/>
          </a:xfrm>
        </p:spPr>
        <p:txBody>
          <a:bodyPr lIns="18000"/>
          <a:lstStyle>
            <a:lvl1pPr>
              <a:defRPr sz="1300" b="1" spc="-20" baseline="0">
                <a:solidFill>
                  <a:srgbClr val="EA161F"/>
                </a:solidFill>
                <a:latin typeface="Arial" panose="020B0604020202020204" pitchFamily="34" charset="0"/>
                <a:cs typeface="Arial" panose="020B0604020202020204" pitchFamily="34" charset="0"/>
              </a:defRPr>
            </a:lvl1pPr>
          </a:lstStyle>
          <a:p>
            <a:pPr lvl="0"/>
            <a:r>
              <a:rPr lang="de-DE" dirty="0"/>
              <a:t>Spitzmarke hinzufügen</a:t>
            </a:r>
            <a:endParaRPr lang="de-CH" dirty="0"/>
          </a:p>
        </p:txBody>
      </p:sp>
      <p:sp>
        <p:nvSpPr>
          <p:cNvPr id="11" name="Textplatzhalter 4">
            <a:extLst>
              <a:ext uri="{FF2B5EF4-FFF2-40B4-BE49-F238E27FC236}">
                <a16:creationId xmlns:a16="http://schemas.microsoft.com/office/drawing/2014/main" id="{F6BA63E4-E10F-4E0A-91F5-2A2F84225353}"/>
              </a:ext>
            </a:extLst>
          </p:cNvPr>
          <p:cNvSpPr>
            <a:spLocks noGrp="1"/>
          </p:cNvSpPr>
          <p:nvPr>
            <p:ph type="body" sz="quarter" idx="14" hasCustomPrompt="1"/>
          </p:nvPr>
        </p:nvSpPr>
        <p:spPr>
          <a:xfrm>
            <a:off x="839788" y="6033704"/>
            <a:ext cx="5256212" cy="430643"/>
          </a:xfrm>
        </p:spPr>
        <p:txBody>
          <a:bodyPr anchor="b"/>
          <a:lstStyle>
            <a:lvl1pPr>
              <a:defRPr sz="1300" b="0" spc="0" baseline="0">
                <a:solidFill>
                  <a:schemeClr val="tx1"/>
                </a:solidFill>
                <a:latin typeface="Arial" panose="020B0604020202020204" pitchFamily="34" charset="0"/>
                <a:cs typeface="Arial" panose="020B0604020202020204" pitchFamily="34" charset="0"/>
              </a:defRPr>
            </a:lvl1pPr>
          </a:lstStyle>
          <a:p>
            <a:pPr lvl="0"/>
            <a:r>
              <a:rPr lang="de-DE" dirty="0"/>
              <a:t>Referent/-in</a:t>
            </a:r>
            <a:br>
              <a:rPr lang="de-DE" dirty="0"/>
            </a:br>
            <a:r>
              <a:rPr lang="de-DE" dirty="0"/>
              <a:t>Organisationseinheit</a:t>
            </a:r>
            <a:endParaRPr lang="de-CH" dirty="0"/>
          </a:p>
        </p:txBody>
      </p:sp>
    </p:spTree>
    <p:extLst>
      <p:ext uri="{BB962C8B-B14F-4D97-AF65-F5344CB8AC3E}">
        <p14:creationId xmlns:p14="http://schemas.microsoft.com/office/powerpoint/2010/main" val="1338539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dirty="0"/>
          </a:p>
        </p:txBody>
      </p:sp>
      <p:sp>
        <p:nvSpPr>
          <p:cNvPr id="3" name="Inhaltsplatzhalter 2"/>
          <p:cNvSpPr>
            <a:spLocks noGrp="1"/>
          </p:cNvSpPr>
          <p:nvPr>
            <p:ph sz="half" idx="1" hasCustomPrompt="1"/>
          </p:nvPr>
        </p:nvSpPr>
        <p:spPr>
          <a:xfrm>
            <a:off x="838200" y="1852612"/>
            <a:ext cx="5329808" cy="4672800"/>
          </a:xfrm>
        </p:spPr>
        <p:txBody>
          <a:bodyPr/>
          <a:lstStyle/>
          <a:p>
            <a:pPr lvl="0"/>
            <a:r>
              <a:rPr lang="de-CH" noProof="0" dirty="0"/>
              <a:t>Textmasterformat bearbeiten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4" name="Inhaltsplatzhalter 3"/>
          <p:cNvSpPr>
            <a:spLocks noGrp="1"/>
          </p:cNvSpPr>
          <p:nvPr>
            <p:ph sz="half" idx="2" hasCustomPrompt="1"/>
          </p:nvPr>
        </p:nvSpPr>
        <p:spPr>
          <a:xfrm>
            <a:off x="6493098" y="1852612"/>
            <a:ext cx="5329015" cy="4672799"/>
          </a:xfrm>
        </p:spPr>
        <p:txBody>
          <a:bodyPr/>
          <a:lstStyle/>
          <a:p>
            <a:pPr lvl="0"/>
            <a:r>
              <a:rPr lang="de-CH" noProof="0" dirty="0"/>
              <a:t>Textmasterformat bearbeiten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8" name="Datumsplatzhalter 7"/>
          <p:cNvSpPr>
            <a:spLocks noGrp="1"/>
          </p:cNvSpPr>
          <p:nvPr>
            <p:ph type="dt" sz="half" idx="10"/>
          </p:nvPr>
        </p:nvSpPr>
        <p:spPr/>
        <p:txBody>
          <a:bodyPr/>
          <a:lstStyle/>
          <a:p>
            <a:fld id="{8DD1B167-7135-43F3-AEAE-A730821D191A}" type="datetime4">
              <a:rPr lang="de-CH" smtClean="0"/>
              <a:t>28. November 2022</a:t>
            </a:fld>
            <a:endParaRPr lang="de-CH" dirty="0"/>
          </a:p>
        </p:txBody>
      </p:sp>
      <p:sp>
        <p:nvSpPr>
          <p:cNvPr id="9" name="Fußzeilenplatzhalter 8"/>
          <p:cNvSpPr>
            <a:spLocks noGrp="1"/>
          </p:cNvSpPr>
          <p:nvPr>
            <p:ph type="ftr" sz="quarter" idx="11"/>
          </p:nvPr>
        </p:nvSpPr>
        <p:spPr/>
        <p:txBody>
          <a:bodyPr/>
          <a:lstStyle/>
          <a:p>
            <a:r>
              <a:rPr lang="de-CH"/>
              <a:t>Klassifizierung: intern / vertraulich / geheim</a:t>
            </a:r>
            <a:endParaRPr lang="de-CH" dirty="0"/>
          </a:p>
        </p:txBody>
      </p:sp>
      <p:sp>
        <p:nvSpPr>
          <p:cNvPr id="10" name="Foliennummernplatzhalter 9"/>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3318625855"/>
      </p:ext>
    </p:extLst>
  </p:cSld>
  <p:clrMapOvr>
    <a:masterClrMapping/>
  </p:clrMapOvr>
  <p:extLst>
    <p:ext uri="{DCECCB84-F9BA-43D5-87BE-67443E8EF086}">
      <p15:sldGuideLst xmlns:p15="http://schemas.microsoft.com/office/powerpoint/2012/main">
        <p15:guide id="1" pos="398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Inhalt und Bild rech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dirty="0"/>
          </a:p>
        </p:txBody>
      </p:sp>
      <p:sp>
        <p:nvSpPr>
          <p:cNvPr id="8" name="Datumsplatzhalter 7"/>
          <p:cNvSpPr>
            <a:spLocks noGrp="1"/>
          </p:cNvSpPr>
          <p:nvPr>
            <p:ph type="dt" sz="half" idx="10"/>
          </p:nvPr>
        </p:nvSpPr>
        <p:spPr/>
        <p:txBody>
          <a:bodyPr/>
          <a:lstStyle/>
          <a:p>
            <a:fld id="{A4596CBD-DD5D-4F61-A35A-2BDD2301218D}" type="datetime4">
              <a:rPr lang="de-CH" smtClean="0"/>
              <a:t>28. November 2022</a:t>
            </a:fld>
            <a:endParaRPr lang="de-CH" dirty="0"/>
          </a:p>
        </p:txBody>
      </p:sp>
      <p:sp>
        <p:nvSpPr>
          <p:cNvPr id="9" name="Fußzeilenplatzhalter 8"/>
          <p:cNvSpPr>
            <a:spLocks noGrp="1"/>
          </p:cNvSpPr>
          <p:nvPr>
            <p:ph type="ftr" sz="quarter" idx="11"/>
          </p:nvPr>
        </p:nvSpPr>
        <p:spPr/>
        <p:txBody>
          <a:bodyPr/>
          <a:lstStyle/>
          <a:p>
            <a:r>
              <a:rPr lang="de-CH"/>
              <a:t>Klassifizierung: intern / vertraulich / geheim</a:t>
            </a:r>
            <a:endParaRPr lang="de-CH" dirty="0"/>
          </a:p>
        </p:txBody>
      </p:sp>
      <p:sp>
        <p:nvSpPr>
          <p:cNvPr id="10" name="Foliennummernplatzhalter 9"/>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2" name="Bildplatzhalter 4">
            <a:extLst>
              <a:ext uri="{FF2B5EF4-FFF2-40B4-BE49-F238E27FC236}">
                <a16:creationId xmlns:a16="http://schemas.microsoft.com/office/drawing/2014/main" id="{BDCA4218-6304-434F-B7B6-74DF28EC09A3}"/>
              </a:ext>
            </a:extLst>
          </p:cNvPr>
          <p:cNvSpPr>
            <a:spLocks noGrp="1"/>
          </p:cNvSpPr>
          <p:nvPr>
            <p:ph type="pic" sz="quarter" idx="13"/>
          </p:nvPr>
        </p:nvSpPr>
        <p:spPr>
          <a:xfrm>
            <a:off x="6492304" y="1916832"/>
            <a:ext cx="5329808" cy="4507035"/>
          </a:xfrm>
          <a:pattFill prst="lgCheck">
            <a:fgClr>
              <a:schemeClr val="bg1">
                <a:lumMod val="85000"/>
              </a:schemeClr>
            </a:fgClr>
            <a:bgClr>
              <a:schemeClr val="bg1"/>
            </a:bgClr>
          </a:pattFill>
        </p:spPr>
        <p:txBody>
          <a:bodyPr tIns="720000" anchor="ctr"/>
          <a:lstStyle>
            <a:lvl1pPr algn="ctr">
              <a:defRPr sz="1200"/>
            </a:lvl1pPr>
          </a:lstStyle>
          <a:p>
            <a:r>
              <a:rPr lang="de-DE" smtClean="0"/>
              <a:t>Bild durch Klicken auf Symbol hinzufügen</a:t>
            </a:r>
            <a:endParaRPr lang="de-CH"/>
          </a:p>
        </p:txBody>
      </p:sp>
      <p:sp>
        <p:nvSpPr>
          <p:cNvPr id="11" name="Inhaltsplatzhalter 2">
            <a:extLst>
              <a:ext uri="{FF2B5EF4-FFF2-40B4-BE49-F238E27FC236}">
                <a16:creationId xmlns:a16="http://schemas.microsoft.com/office/drawing/2014/main" id="{FC1C5F14-3075-4FD1-945B-02DE33860C0E}"/>
              </a:ext>
            </a:extLst>
          </p:cNvPr>
          <p:cNvSpPr>
            <a:spLocks noGrp="1"/>
          </p:cNvSpPr>
          <p:nvPr>
            <p:ph sz="half" idx="1" hasCustomPrompt="1"/>
          </p:nvPr>
        </p:nvSpPr>
        <p:spPr>
          <a:xfrm>
            <a:off x="838200" y="1852612"/>
            <a:ext cx="5329808" cy="4672800"/>
          </a:xfrm>
        </p:spPr>
        <p:txBody>
          <a:bodyPr/>
          <a:lstStyle/>
          <a:p>
            <a:pPr lvl="0"/>
            <a:r>
              <a:rPr lang="de-CH" noProof="0" dirty="0"/>
              <a:t>Textmasterformat bearbeiten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Tree>
    <p:extLst>
      <p:ext uri="{BB962C8B-B14F-4D97-AF65-F5344CB8AC3E}">
        <p14:creationId xmlns:p14="http://schemas.microsoft.com/office/powerpoint/2010/main" val="143935081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Inhalt und Bild link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dirty="0"/>
          </a:p>
        </p:txBody>
      </p:sp>
      <p:sp>
        <p:nvSpPr>
          <p:cNvPr id="8" name="Datumsplatzhalter 7"/>
          <p:cNvSpPr>
            <a:spLocks noGrp="1"/>
          </p:cNvSpPr>
          <p:nvPr>
            <p:ph type="dt" sz="half" idx="10"/>
          </p:nvPr>
        </p:nvSpPr>
        <p:spPr/>
        <p:txBody>
          <a:bodyPr/>
          <a:lstStyle/>
          <a:p>
            <a:fld id="{1DF9B2EE-0AB2-4AEE-914F-EB9E33FEECB6}" type="datetime4">
              <a:rPr lang="de-CH" smtClean="0"/>
              <a:t>28. November 2022</a:t>
            </a:fld>
            <a:endParaRPr lang="de-CH" dirty="0"/>
          </a:p>
        </p:txBody>
      </p:sp>
      <p:sp>
        <p:nvSpPr>
          <p:cNvPr id="9" name="Fußzeilenplatzhalter 8"/>
          <p:cNvSpPr>
            <a:spLocks noGrp="1"/>
          </p:cNvSpPr>
          <p:nvPr>
            <p:ph type="ftr" sz="quarter" idx="11"/>
          </p:nvPr>
        </p:nvSpPr>
        <p:spPr/>
        <p:txBody>
          <a:bodyPr/>
          <a:lstStyle/>
          <a:p>
            <a:r>
              <a:rPr lang="de-CH"/>
              <a:t>Klassifizierung: intern / vertraulich / geheim</a:t>
            </a:r>
            <a:endParaRPr lang="de-CH" dirty="0"/>
          </a:p>
        </p:txBody>
      </p:sp>
      <p:sp>
        <p:nvSpPr>
          <p:cNvPr id="10" name="Foliennummernplatzhalter 9"/>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4" name="Bildplatzhalter 4">
            <a:extLst>
              <a:ext uri="{FF2B5EF4-FFF2-40B4-BE49-F238E27FC236}">
                <a16:creationId xmlns:a16="http://schemas.microsoft.com/office/drawing/2014/main" id="{B7494CC6-D926-49A7-9F3F-4C583660BC8C}"/>
              </a:ext>
            </a:extLst>
          </p:cNvPr>
          <p:cNvSpPr>
            <a:spLocks noGrp="1"/>
          </p:cNvSpPr>
          <p:nvPr>
            <p:ph type="pic" sz="quarter" idx="15"/>
          </p:nvPr>
        </p:nvSpPr>
        <p:spPr>
          <a:xfrm>
            <a:off x="839788" y="1916831"/>
            <a:ext cx="5329808" cy="4507035"/>
          </a:xfrm>
          <a:pattFill prst="lgCheck">
            <a:fgClr>
              <a:schemeClr val="bg1">
                <a:lumMod val="85000"/>
              </a:schemeClr>
            </a:fgClr>
            <a:bgClr>
              <a:schemeClr val="bg1"/>
            </a:bgClr>
          </a:pattFill>
        </p:spPr>
        <p:txBody>
          <a:bodyPr tIns="720000" anchor="ctr"/>
          <a:lstStyle>
            <a:lvl1pPr algn="ctr">
              <a:defRPr sz="1200"/>
            </a:lvl1pPr>
          </a:lstStyle>
          <a:p>
            <a:r>
              <a:rPr lang="de-DE" smtClean="0"/>
              <a:t>Bild durch Klicken auf Symbol hinzufügen</a:t>
            </a:r>
            <a:endParaRPr lang="de-CH"/>
          </a:p>
        </p:txBody>
      </p:sp>
      <p:sp>
        <p:nvSpPr>
          <p:cNvPr id="11" name="Inhaltsplatzhalter 3">
            <a:extLst>
              <a:ext uri="{FF2B5EF4-FFF2-40B4-BE49-F238E27FC236}">
                <a16:creationId xmlns:a16="http://schemas.microsoft.com/office/drawing/2014/main" id="{FFF4BFA1-D66B-4323-A031-D7779026D276}"/>
              </a:ext>
            </a:extLst>
          </p:cNvPr>
          <p:cNvSpPr>
            <a:spLocks noGrp="1"/>
          </p:cNvSpPr>
          <p:nvPr>
            <p:ph sz="half" idx="2" hasCustomPrompt="1"/>
          </p:nvPr>
        </p:nvSpPr>
        <p:spPr>
          <a:xfrm>
            <a:off x="6493098" y="1852612"/>
            <a:ext cx="5329015" cy="4672799"/>
          </a:xfrm>
        </p:spPr>
        <p:txBody>
          <a:bodyPr/>
          <a:lstStyle/>
          <a:p>
            <a:pPr lvl="0"/>
            <a:r>
              <a:rPr lang="de-CH" noProof="0" dirty="0"/>
              <a:t>Textmasterformat bearbeiten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Tree>
    <p:extLst>
      <p:ext uri="{BB962C8B-B14F-4D97-AF65-F5344CB8AC3E}">
        <p14:creationId xmlns:p14="http://schemas.microsoft.com/office/powerpoint/2010/main" val="300203923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dirty="0"/>
          </a:p>
        </p:txBody>
      </p:sp>
      <p:sp>
        <p:nvSpPr>
          <p:cNvPr id="7" name="Datumsplatzhalter 6"/>
          <p:cNvSpPr>
            <a:spLocks noGrp="1"/>
          </p:cNvSpPr>
          <p:nvPr>
            <p:ph type="dt" sz="half" idx="10"/>
          </p:nvPr>
        </p:nvSpPr>
        <p:spPr/>
        <p:txBody>
          <a:bodyPr/>
          <a:lstStyle/>
          <a:p>
            <a:fld id="{EAA4AD0E-3E40-4A4C-8A31-E1A9AB0C5623}" type="datetime4">
              <a:rPr lang="de-CH" smtClean="0"/>
              <a:t>28. November 2022</a:t>
            </a:fld>
            <a:endParaRPr lang="de-CH" dirty="0"/>
          </a:p>
        </p:txBody>
      </p:sp>
      <p:sp>
        <p:nvSpPr>
          <p:cNvPr id="8" name="Fußzeilenplatzhalter 7"/>
          <p:cNvSpPr>
            <a:spLocks noGrp="1"/>
          </p:cNvSpPr>
          <p:nvPr>
            <p:ph type="ftr" sz="quarter" idx="11"/>
          </p:nvPr>
        </p:nvSpPr>
        <p:spPr/>
        <p:txBody>
          <a:bodyPr/>
          <a:lstStyle/>
          <a:p>
            <a:r>
              <a:rPr lang="de-CH"/>
              <a:t>Klassifizierung: intern / vertraulich / geheim</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Bildplatzhalter 4">
            <a:extLst>
              <a:ext uri="{FF2B5EF4-FFF2-40B4-BE49-F238E27FC236}">
                <a16:creationId xmlns:a16="http://schemas.microsoft.com/office/drawing/2014/main" id="{A79F27DF-F3EE-4D6E-866F-A71D2FB41AF5}"/>
              </a:ext>
            </a:extLst>
          </p:cNvPr>
          <p:cNvSpPr>
            <a:spLocks noGrp="1"/>
          </p:cNvSpPr>
          <p:nvPr>
            <p:ph type="pic" sz="quarter" idx="15"/>
          </p:nvPr>
        </p:nvSpPr>
        <p:spPr>
          <a:xfrm>
            <a:off x="839787" y="1916831"/>
            <a:ext cx="10982325" cy="4507035"/>
          </a:xfrm>
          <a:pattFill prst="lgCheck">
            <a:fgClr>
              <a:schemeClr val="bg1">
                <a:lumMod val="85000"/>
              </a:schemeClr>
            </a:fgClr>
            <a:bgClr>
              <a:schemeClr val="bg1"/>
            </a:bgClr>
          </a:pattFill>
        </p:spPr>
        <p:txBody>
          <a:bodyPr tIns="720000" anchor="ctr"/>
          <a:lstStyle>
            <a:lvl1pPr algn="ctr">
              <a:defRPr sz="1200"/>
            </a:lvl1pPr>
          </a:lstStyle>
          <a:p>
            <a:r>
              <a:rPr lang="de-DE" smtClean="0"/>
              <a:t>Bild durch Klicken auf Symbol hinzufügen</a:t>
            </a:r>
            <a:endParaRPr lang="de-CH"/>
          </a:p>
        </p:txBody>
      </p:sp>
    </p:spTree>
    <p:extLst>
      <p:ext uri="{BB962C8B-B14F-4D97-AF65-F5344CB8AC3E}">
        <p14:creationId xmlns:p14="http://schemas.microsoft.com/office/powerpoint/2010/main" val="2451753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dirty="0"/>
          </a:p>
        </p:txBody>
      </p:sp>
      <p:sp>
        <p:nvSpPr>
          <p:cNvPr id="6" name="Datumsplatzhalter 5"/>
          <p:cNvSpPr>
            <a:spLocks noGrp="1"/>
          </p:cNvSpPr>
          <p:nvPr>
            <p:ph type="dt" sz="half" idx="10"/>
          </p:nvPr>
        </p:nvSpPr>
        <p:spPr/>
        <p:txBody>
          <a:bodyPr/>
          <a:lstStyle/>
          <a:p>
            <a:fld id="{3084B0DB-8B37-4DE6-B20E-758F84ADAD1D}" type="datetime4">
              <a:rPr lang="de-CH" smtClean="0"/>
              <a:t>28. November 2022</a:t>
            </a:fld>
            <a:endParaRPr lang="de-CH" dirty="0"/>
          </a:p>
        </p:txBody>
      </p:sp>
      <p:sp>
        <p:nvSpPr>
          <p:cNvPr id="7" name="Fußzeilenplatzhalter 6"/>
          <p:cNvSpPr>
            <a:spLocks noGrp="1"/>
          </p:cNvSpPr>
          <p:nvPr>
            <p:ph type="ftr" sz="quarter" idx="11"/>
          </p:nvPr>
        </p:nvSpPr>
        <p:spPr/>
        <p:txBody>
          <a:bodyPr/>
          <a:lstStyle/>
          <a:p>
            <a:r>
              <a:rPr lang="de-CH"/>
              <a:t>Klassifizierung: intern / vertraulich / geheim</a:t>
            </a:r>
            <a:endParaRPr lang="de-CH" dirty="0"/>
          </a:p>
        </p:txBody>
      </p:sp>
      <p:sp>
        <p:nvSpPr>
          <p:cNvPr id="8" name="Foliennummernplatzhalter 7"/>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3837984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6A74091E-89C7-4DA0-88E9-E17602D8A5F2}" type="datetime4">
              <a:rPr lang="de-CH" smtClean="0"/>
              <a:t>28. November 2022</a:t>
            </a:fld>
            <a:endParaRPr lang="de-CH" dirty="0"/>
          </a:p>
        </p:txBody>
      </p:sp>
      <p:sp>
        <p:nvSpPr>
          <p:cNvPr id="6" name="Fußzeilenplatzhalter 5"/>
          <p:cNvSpPr>
            <a:spLocks noGrp="1"/>
          </p:cNvSpPr>
          <p:nvPr>
            <p:ph type="ftr" sz="quarter" idx="11"/>
          </p:nvPr>
        </p:nvSpPr>
        <p:spPr/>
        <p:txBody>
          <a:bodyPr/>
          <a:lstStyle/>
          <a:p>
            <a:r>
              <a:rPr lang="de-CH"/>
              <a:t>Klassifizierung: intern / vertraulich / geheim</a:t>
            </a:r>
            <a:endParaRPr lang="de-CH" dirty="0"/>
          </a:p>
        </p:txBody>
      </p:sp>
      <p:sp>
        <p:nvSpPr>
          <p:cNvPr id="7" name="Foliennummernplatzhalter 6"/>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4005446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mit Bild (hell) ">
    <p:spTree>
      <p:nvGrpSpPr>
        <p:cNvPr id="1" name=""/>
        <p:cNvGrpSpPr/>
        <p:nvPr/>
      </p:nvGrpSpPr>
      <p:grpSpPr>
        <a:xfrm>
          <a:off x="0" y="0"/>
          <a:ext cx="0" cy="0"/>
          <a:chOff x="0" y="0"/>
          <a:chExt cx="0" cy="0"/>
        </a:xfrm>
      </p:grpSpPr>
      <p:sp>
        <p:nvSpPr>
          <p:cNvPr id="14" name="Bildplatzhalter 4">
            <a:extLst>
              <a:ext uri="{FF2B5EF4-FFF2-40B4-BE49-F238E27FC236}">
                <a16:creationId xmlns:a16="http://schemas.microsoft.com/office/drawing/2014/main" id="{60DBF63A-340F-460B-96E6-FC454B3EB6E5}"/>
              </a:ext>
            </a:extLst>
          </p:cNvPr>
          <p:cNvSpPr>
            <a:spLocks noGrp="1"/>
          </p:cNvSpPr>
          <p:nvPr>
            <p:ph type="pic" sz="quarter" idx="17" hasCustomPrompt="1"/>
          </p:nvPr>
        </p:nvSpPr>
        <p:spPr>
          <a:xfrm>
            <a:off x="0" y="0"/>
            <a:ext cx="12192000" cy="6858000"/>
          </a:xfrm>
          <a:pattFill prst="lgCheck">
            <a:fgClr>
              <a:schemeClr val="bg1">
                <a:lumMod val="85000"/>
              </a:schemeClr>
            </a:fgClr>
            <a:bgClr>
              <a:schemeClr val="bg1"/>
            </a:bgClr>
          </a:pattFill>
        </p:spPr>
        <p:txBody>
          <a:bodyPr lIns="9432000" tIns="720000" rIns="360000" anchor="ctr"/>
          <a:lstStyle>
            <a:lvl1pPr algn="l">
              <a:defRPr sz="1200">
                <a:solidFill>
                  <a:schemeClr val="accent1">
                    <a:lumMod val="60000"/>
                    <a:lumOff val="40000"/>
                  </a:schemeClr>
                </a:solidFill>
              </a:defRPr>
            </a:lvl1pPr>
          </a:lstStyle>
          <a:p>
            <a:r>
              <a:rPr lang="de-CH" dirty="0"/>
              <a:t>Hintergrundbild durch «Drag &amp; Drop» in den Bildplatzhalter ziehen.</a:t>
            </a:r>
          </a:p>
        </p:txBody>
      </p:sp>
      <p:sp>
        <p:nvSpPr>
          <p:cNvPr id="8" name="Textplatzhalter 7">
            <a:extLst>
              <a:ext uri="{FF2B5EF4-FFF2-40B4-BE49-F238E27FC236}">
                <a16:creationId xmlns:a16="http://schemas.microsoft.com/office/drawing/2014/main" id="{6A410D26-1556-455F-8E0C-7721F22645DD}"/>
              </a:ext>
            </a:extLst>
          </p:cNvPr>
          <p:cNvSpPr>
            <a:spLocks noGrp="1"/>
          </p:cNvSpPr>
          <p:nvPr>
            <p:ph type="body" sz="quarter" idx="18" hasCustomPrompt="1"/>
          </p:nvPr>
        </p:nvSpPr>
        <p:spPr>
          <a:xfrm>
            <a:off x="-240704" y="0"/>
            <a:ext cx="168696" cy="6858000"/>
          </a:xfrm>
          <a:solidFill>
            <a:srgbClr val="FFFFFF">
              <a:alpha val="69804"/>
            </a:srgbClr>
          </a:solidFill>
        </p:spPr>
        <p:txBody>
          <a:bodyPr vert="vert270" lIns="18000" rIns="18000" anchor="t"/>
          <a:lstStyle>
            <a:lvl1pPr algn="r">
              <a:defRPr sz="820">
                <a:solidFill>
                  <a:schemeClr val="bg2"/>
                </a:solidFill>
              </a:defRPr>
            </a:lvl1pPr>
          </a:lstStyle>
          <a:p>
            <a:pPr lvl="0"/>
            <a:r>
              <a:rPr lang="de-DE" dirty="0"/>
              <a:t>Helle transparente Fläche – kann über das Hintergrundbild gezogen werden.</a:t>
            </a:r>
            <a:endParaRPr lang="de-CH" dirty="0"/>
          </a:p>
        </p:txBody>
      </p:sp>
      <p:sp>
        <p:nvSpPr>
          <p:cNvPr id="3" name="Untertitel 2"/>
          <p:cNvSpPr>
            <a:spLocks noGrp="1"/>
          </p:cNvSpPr>
          <p:nvPr>
            <p:ph type="subTitle" idx="1" hasCustomPrompt="1"/>
          </p:nvPr>
        </p:nvSpPr>
        <p:spPr>
          <a:xfrm>
            <a:off x="839788" y="3757613"/>
            <a:ext cx="8496300" cy="1500187"/>
          </a:xfrm>
        </p:spPr>
        <p:txBody>
          <a:bodyPr/>
          <a:lstStyle>
            <a:lvl1pPr marL="0" indent="0" algn="l">
              <a:buNone/>
              <a:defRPr sz="5100">
                <a:solidFill>
                  <a:srgbClr val="99999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 hinzufügen</a:t>
            </a:r>
            <a:endParaRPr lang="de-CH" dirty="0"/>
          </a:p>
        </p:txBody>
      </p:sp>
      <p:sp>
        <p:nvSpPr>
          <p:cNvPr id="7" name="Datumsplatzhalter 6"/>
          <p:cNvSpPr>
            <a:spLocks noGrp="1"/>
          </p:cNvSpPr>
          <p:nvPr>
            <p:ph type="dt" sz="half" idx="10"/>
          </p:nvPr>
        </p:nvSpPr>
        <p:spPr/>
        <p:txBody>
          <a:bodyPr/>
          <a:lstStyle>
            <a:lvl1pPr>
              <a:defRPr>
                <a:solidFill>
                  <a:schemeClr val="tx1"/>
                </a:solidFill>
              </a:defRPr>
            </a:lvl1pPr>
          </a:lstStyle>
          <a:p>
            <a:fld id="{5FE384C9-A36A-4C51-A757-4015A728520B}" type="datetime4">
              <a:rPr lang="de-CH" smtClean="0"/>
              <a:t>28. November 2022</a:t>
            </a:fld>
            <a:endParaRPr lang="de-CH" dirty="0"/>
          </a:p>
        </p:txBody>
      </p:sp>
      <p:sp>
        <p:nvSpPr>
          <p:cNvPr id="9" name="Fußzeilenplatzhalter 8"/>
          <p:cNvSpPr>
            <a:spLocks noGrp="1"/>
          </p:cNvSpPr>
          <p:nvPr>
            <p:ph type="ftr" sz="quarter" idx="11"/>
          </p:nvPr>
        </p:nvSpPr>
        <p:spPr/>
        <p:txBody>
          <a:bodyPr/>
          <a:lstStyle>
            <a:lvl1pPr>
              <a:defRPr>
                <a:solidFill>
                  <a:schemeClr val="tx1"/>
                </a:solidFill>
              </a:defRPr>
            </a:lvl1pPr>
          </a:lstStyle>
          <a:p>
            <a:r>
              <a:rPr lang="de-CH"/>
              <a:t>Klassifizierung: intern / vertraulich / geheim</a:t>
            </a:r>
            <a:endParaRPr lang="de-CH" dirty="0"/>
          </a:p>
        </p:txBody>
      </p:sp>
      <p:sp>
        <p:nvSpPr>
          <p:cNvPr id="10" name="Foliennummernplatzhalter 9"/>
          <p:cNvSpPr>
            <a:spLocks noGrp="1"/>
          </p:cNvSpPr>
          <p:nvPr>
            <p:ph type="sldNum" sz="quarter" idx="12"/>
          </p:nvPr>
        </p:nvSpPr>
        <p:spPr/>
        <p:txBody>
          <a:bodyPr/>
          <a:lstStyle>
            <a:lvl1pPr>
              <a:defRPr>
                <a:solidFill>
                  <a:schemeClr val="tx1"/>
                </a:solidFill>
              </a:defRPr>
            </a:lvl1pPr>
          </a:lstStyle>
          <a:p>
            <a:fld id="{442AD375-037F-43D0-B059-5172DA06796A}" type="slidenum">
              <a:rPr lang="de-CH" smtClean="0"/>
              <a:pPr/>
              <a:t>‹Nr.›</a:t>
            </a:fld>
            <a:endParaRPr lang="de-CH" dirty="0"/>
          </a:p>
        </p:txBody>
      </p:sp>
      <p:sp>
        <p:nvSpPr>
          <p:cNvPr id="5" name="Textplatzhalter 4">
            <a:extLst>
              <a:ext uri="{FF2B5EF4-FFF2-40B4-BE49-F238E27FC236}">
                <a16:creationId xmlns:a16="http://schemas.microsoft.com/office/drawing/2014/main" id="{03DC6B3D-051C-4BB5-9F4B-3A2474AD9302}"/>
              </a:ext>
            </a:extLst>
          </p:cNvPr>
          <p:cNvSpPr>
            <a:spLocks noGrp="1"/>
          </p:cNvSpPr>
          <p:nvPr>
            <p:ph type="body" sz="quarter" idx="13" hasCustomPrompt="1"/>
          </p:nvPr>
        </p:nvSpPr>
        <p:spPr>
          <a:xfrm>
            <a:off x="839788" y="1881188"/>
            <a:ext cx="5256212" cy="252412"/>
          </a:xfrm>
        </p:spPr>
        <p:txBody>
          <a:bodyPr lIns="18000"/>
          <a:lstStyle>
            <a:lvl1pPr>
              <a:defRPr sz="1300" b="1" spc="-20" baseline="0">
                <a:solidFill>
                  <a:srgbClr val="EA161F"/>
                </a:solidFill>
                <a:latin typeface="Arial" panose="020B0604020202020204" pitchFamily="34" charset="0"/>
                <a:cs typeface="Arial" panose="020B0604020202020204" pitchFamily="34" charset="0"/>
              </a:defRPr>
            </a:lvl1pPr>
          </a:lstStyle>
          <a:p>
            <a:pPr lvl="0"/>
            <a:r>
              <a:rPr lang="de-DE" dirty="0"/>
              <a:t>Spitzmarke hinzufügen</a:t>
            </a:r>
            <a:endParaRPr lang="de-CH" dirty="0"/>
          </a:p>
        </p:txBody>
      </p:sp>
      <p:sp>
        <p:nvSpPr>
          <p:cNvPr id="13" name="Textplatzhalter 4">
            <a:extLst>
              <a:ext uri="{FF2B5EF4-FFF2-40B4-BE49-F238E27FC236}">
                <a16:creationId xmlns:a16="http://schemas.microsoft.com/office/drawing/2014/main" id="{85EFC2AA-536C-4AE6-B953-354A6935FCE4}"/>
              </a:ext>
            </a:extLst>
          </p:cNvPr>
          <p:cNvSpPr>
            <a:spLocks noGrp="1"/>
          </p:cNvSpPr>
          <p:nvPr>
            <p:ph type="body" sz="quarter" idx="16" hasCustomPrompt="1"/>
          </p:nvPr>
        </p:nvSpPr>
        <p:spPr>
          <a:xfrm>
            <a:off x="291600" y="180000"/>
            <a:ext cx="1483200" cy="694800"/>
          </a:xfrm>
          <a:blipFill>
            <a:blip r:embed="rId2"/>
            <a:stretch>
              <a:fillRect/>
            </a:stretch>
          </a:blipFill>
        </p:spPr>
        <p:txBody>
          <a:bodyPr/>
          <a:lstStyle>
            <a:lvl1pPr>
              <a:defRPr sz="500" b="0" spc="0" baseline="0">
                <a:solidFill>
                  <a:schemeClr val="tx1"/>
                </a:solidFill>
                <a:latin typeface="Arial" panose="020B0604020202020204" pitchFamily="34" charset="0"/>
                <a:cs typeface="Arial" panose="020B0604020202020204" pitchFamily="34" charset="0"/>
              </a:defRPr>
            </a:lvl1pPr>
          </a:lstStyle>
          <a:p>
            <a:pPr lvl="0"/>
            <a:r>
              <a:rPr lang="de-DE" dirty="0"/>
              <a:t>   </a:t>
            </a:r>
            <a:endParaRPr lang="de-CH" dirty="0"/>
          </a:p>
        </p:txBody>
      </p:sp>
      <p:sp>
        <p:nvSpPr>
          <p:cNvPr id="15" name="Textplatzhalter 4">
            <a:extLst>
              <a:ext uri="{FF2B5EF4-FFF2-40B4-BE49-F238E27FC236}">
                <a16:creationId xmlns:a16="http://schemas.microsoft.com/office/drawing/2014/main" id="{5635797A-88C8-4B59-88E9-2DAF61D2598E}"/>
              </a:ext>
            </a:extLst>
          </p:cNvPr>
          <p:cNvSpPr>
            <a:spLocks noGrp="1"/>
          </p:cNvSpPr>
          <p:nvPr>
            <p:ph type="body" sz="quarter" idx="14" hasCustomPrompt="1"/>
          </p:nvPr>
        </p:nvSpPr>
        <p:spPr>
          <a:xfrm>
            <a:off x="839788" y="6033704"/>
            <a:ext cx="5256212" cy="430643"/>
          </a:xfrm>
        </p:spPr>
        <p:txBody>
          <a:bodyPr anchor="b"/>
          <a:lstStyle>
            <a:lvl1pPr>
              <a:defRPr sz="1300" b="0" spc="0" baseline="0">
                <a:solidFill>
                  <a:schemeClr val="tx1"/>
                </a:solidFill>
                <a:latin typeface="Arial" panose="020B0604020202020204" pitchFamily="34" charset="0"/>
                <a:cs typeface="Arial" panose="020B0604020202020204" pitchFamily="34" charset="0"/>
              </a:defRPr>
            </a:lvl1pPr>
          </a:lstStyle>
          <a:p>
            <a:pPr lvl="0"/>
            <a:r>
              <a:rPr lang="de-DE" dirty="0"/>
              <a:t>Referent/-in</a:t>
            </a:r>
            <a:br>
              <a:rPr lang="de-DE" dirty="0"/>
            </a:br>
            <a:r>
              <a:rPr lang="de-DE" dirty="0"/>
              <a:t>Organisationseinheit</a:t>
            </a:r>
            <a:endParaRPr lang="de-CH" dirty="0"/>
          </a:p>
        </p:txBody>
      </p:sp>
      <p:sp>
        <p:nvSpPr>
          <p:cNvPr id="2" name="Titel 1"/>
          <p:cNvSpPr>
            <a:spLocks noGrp="1"/>
          </p:cNvSpPr>
          <p:nvPr>
            <p:ph type="ctrTitle" hasCustomPrompt="1"/>
          </p:nvPr>
        </p:nvSpPr>
        <p:spPr>
          <a:xfrm>
            <a:off x="839788" y="2132856"/>
            <a:ext cx="8496300" cy="1558082"/>
          </a:xfrm>
        </p:spPr>
        <p:txBody>
          <a:bodyPr anchor="b"/>
          <a:lstStyle>
            <a:lvl1pPr algn="l">
              <a:lnSpc>
                <a:spcPct val="105000"/>
              </a:lnSpc>
              <a:defRPr sz="5100"/>
            </a:lvl1pPr>
          </a:lstStyle>
          <a:p>
            <a:r>
              <a:rPr lang="de-CH" dirty="0"/>
              <a:t>Titel (maximal zwei Zeilen)</a:t>
            </a:r>
          </a:p>
        </p:txBody>
      </p:sp>
    </p:spTree>
    <p:extLst>
      <p:ext uri="{BB962C8B-B14F-4D97-AF65-F5344CB8AC3E}">
        <p14:creationId xmlns:p14="http://schemas.microsoft.com/office/powerpoint/2010/main" val="1009635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mit Bild (dunkel)">
    <p:spTree>
      <p:nvGrpSpPr>
        <p:cNvPr id="1" name=""/>
        <p:cNvGrpSpPr/>
        <p:nvPr/>
      </p:nvGrpSpPr>
      <p:grpSpPr>
        <a:xfrm>
          <a:off x="0" y="0"/>
          <a:ext cx="0" cy="0"/>
          <a:chOff x="0" y="0"/>
          <a:chExt cx="0" cy="0"/>
        </a:xfrm>
      </p:grpSpPr>
      <p:sp>
        <p:nvSpPr>
          <p:cNvPr id="16" name="Bildplatzhalter 4">
            <a:extLst>
              <a:ext uri="{FF2B5EF4-FFF2-40B4-BE49-F238E27FC236}">
                <a16:creationId xmlns:a16="http://schemas.microsoft.com/office/drawing/2014/main" id="{6A2DDBDC-F105-48B2-B9F8-38121A7EA8C9}"/>
              </a:ext>
            </a:extLst>
          </p:cNvPr>
          <p:cNvSpPr>
            <a:spLocks noGrp="1"/>
          </p:cNvSpPr>
          <p:nvPr>
            <p:ph type="pic" sz="quarter" idx="17" hasCustomPrompt="1"/>
          </p:nvPr>
        </p:nvSpPr>
        <p:spPr>
          <a:xfrm>
            <a:off x="0" y="0"/>
            <a:ext cx="12192000" cy="6858000"/>
          </a:xfrm>
          <a:pattFill prst="lgCheck">
            <a:fgClr>
              <a:schemeClr val="bg1">
                <a:lumMod val="85000"/>
              </a:schemeClr>
            </a:fgClr>
            <a:bgClr>
              <a:schemeClr val="bg1"/>
            </a:bgClr>
          </a:pattFill>
        </p:spPr>
        <p:txBody>
          <a:bodyPr lIns="9432000" tIns="720000" rIns="360000" anchor="ctr"/>
          <a:lstStyle>
            <a:lvl1pPr algn="l">
              <a:defRPr sz="1200">
                <a:solidFill>
                  <a:schemeClr val="accent1">
                    <a:lumMod val="60000"/>
                    <a:lumOff val="40000"/>
                  </a:schemeClr>
                </a:solidFill>
              </a:defRPr>
            </a:lvl1pPr>
          </a:lstStyle>
          <a:p>
            <a:r>
              <a:rPr lang="de-CH" dirty="0"/>
              <a:t>Hintergrundbild durch «Drag &amp; Drop» in den Bildplatzhalter ziehen.</a:t>
            </a:r>
          </a:p>
        </p:txBody>
      </p:sp>
      <p:sp>
        <p:nvSpPr>
          <p:cNvPr id="11" name="Textplatzhalter 7">
            <a:extLst>
              <a:ext uri="{FF2B5EF4-FFF2-40B4-BE49-F238E27FC236}">
                <a16:creationId xmlns:a16="http://schemas.microsoft.com/office/drawing/2014/main" id="{97E9A6A2-BECC-4EE3-BDC3-5BB494708F28}"/>
              </a:ext>
            </a:extLst>
          </p:cNvPr>
          <p:cNvSpPr>
            <a:spLocks noGrp="1"/>
          </p:cNvSpPr>
          <p:nvPr>
            <p:ph type="body" sz="quarter" idx="18" hasCustomPrompt="1"/>
          </p:nvPr>
        </p:nvSpPr>
        <p:spPr>
          <a:xfrm>
            <a:off x="-240704" y="0"/>
            <a:ext cx="168696" cy="6858000"/>
          </a:xfrm>
          <a:solidFill>
            <a:schemeClr val="accent1">
              <a:alpha val="69804"/>
            </a:schemeClr>
          </a:solidFill>
        </p:spPr>
        <p:txBody>
          <a:bodyPr vert="vert270" lIns="18000" rIns="18000" anchor="t"/>
          <a:lstStyle>
            <a:lvl1pPr algn="r">
              <a:defRPr sz="820">
                <a:solidFill>
                  <a:schemeClr val="bg2"/>
                </a:solidFill>
              </a:defRPr>
            </a:lvl1pPr>
          </a:lstStyle>
          <a:p>
            <a:pPr lvl="0"/>
            <a:r>
              <a:rPr lang="de-DE" dirty="0"/>
              <a:t>Dunkle transparente Fläche – kann über das Hintergrundbild gezogen werden.</a:t>
            </a:r>
            <a:endParaRPr lang="de-CH" dirty="0"/>
          </a:p>
        </p:txBody>
      </p:sp>
      <p:sp>
        <p:nvSpPr>
          <p:cNvPr id="3" name="Untertitel 2"/>
          <p:cNvSpPr>
            <a:spLocks noGrp="1"/>
          </p:cNvSpPr>
          <p:nvPr>
            <p:ph type="subTitle" idx="1" hasCustomPrompt="1"/>
          </p:nvPr>
        </p:nvSpPr>
        <p:spPr>
          <a:xfrm>
            <a:off x="839788" y="3757613"/>
            <a:ext cx="8496300" cy="1500187"/>
          </a:xfrm>
        </p:spPr>
        <p:txBody>
          <a:bodyPr/>
          <a:lstStyle>
            <a:lvl1pPr marL="0" indent="0" algn="l">
              <a:buNone/>
              <a:defRPr sz="5100">
                <a:solidFill>
                  <a:srgbClr val="99999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 hinzufügen</a:t>
            </a:r>
            <a:endParaRPr lang="de-CH" dirty="0"/>
          </a:p>
        </p:txBody>
      </p:sp>
      <p:sp>
        <p:nvSpPr>
          <p:cNvPr id="7" name="Datumsplatzhalter 6"/>
          <p:cNvSpPr>
            <a:spLocks noGrp="1"/>
          </p:cNvSpPr>
          <p:nvPr>
            <p:ph type="dt" sz="half" idx="10"/>
          </p:nvPr>
        </p:nvSpPr>
        <p:spPr/>
        <p:txBody>
          <a:bodyPr/>
          <a:lstStyle>
            <a:lvl1pPr>
              <a:defRPr>
                <a:solidFill>
                  <a:schemeClr val="bg1"/>
                </a:solidFill>
              </a:defRPr>
            </a:lvl1pPr>
          </a:lstStyle>
          <a:p>
            <a:fld id="{0919DDA5-21C2-4B1D-B299-BF7B0E6DE0FE}" type="datetime4">
              <a:rPr lang="de-CH" smtClean="0"/>
              <a:t>28. November 2022</a:t>
            </a:fld>
            <a:endParaRPr lang="de-CH" dirty="0"/>
          </a:p>
        </p:txBody>
      </p:sp>
      <p:sp>
        <p:nvSpPr>
          <p:cNvPr id="9" name="Fußzeilenplatzhalter 8"/>
          <p:cNvSpPr>
            <a:spLocks noGrp="1"/>
          </p:cNvSpPr>
          <p:nvPr>
            <p:ph type="ftr" sz="quarter" idx="11"/>
          </p:nvPr>
        </p:nvSpPr>
        <p:spPr/>
        <p:txBody>
          <a:bodyPr/>
          <a:lstStyle>
            <a:lvl1pPr>
              <a:defRPr>
                <a:solidFill>
                  <a:schemeClr val="bg1"/>
                </a:solidFill>
              </a:defRPr>
            </a:lvl1pPr>
          </a:lstStyle>
          <a:p>
            <a:r>
              <a:rPr lang="de-CH"/>
              <a:t>Klassifizierung: intern / vertraulich / geheim</a:t>
            </a:r>
            <a:endParaRPr lang="de-CH" dirty="0"/>
          </a:p>
        </p:txBody>
      </p:sp>
      <p:sp>
        <p:nvSpPr>
          <p:cNvPr id="10" name="Foliennummernplatzhalter 9"/>
          <p:cNvSpPr>
            <a:spLocks noGrp="1"/>
          </p:cNvSpPr>
          <p:nvPr>
            <p:ph type="sldNum" sz="quarter" idx="12"/>
          </p:nvPr>
        </p:nvSpPr>
        <p:spPr/>
        <p:txBody>
          <a:bodyPr/>
          <a:lstStyle>
            <a:lvl1pPr>
              <a:defRPr>
                <a:solidFill>
                  <a:schemeClr val="bg1"/>
                </a:solidFill>
              </a:defRPr>
            </a:lvl1pPr>
          </a:lstStyle>
          <a:p>
            <a:fld id="{442AD375-037F-43D0-B059-5172DA06796A}" type="slidenum">
              <a:rPr lang="de-CH" smtClean="0"/>
              <a:pPr/>
              <a:t>‹Nr.›</a:t>
            </a:fld>
            <a:endParaRPr lang="de-CH" dirty="0"/>
          </a:p>
        </p:txBody>
      </p:sp>
      <p:sp>
        <p:nvSpPr>
          <p:cNvPr id="5" name="Textplatzhalter 4">
            <a:extLst>
              <a:ext uri="{FF2B5EF4-FFF2-40B4-BE49-F238E27FC236}">
                <a16:creationId xmlns:a16="http://schemas.microsoft.com/office/drawing/2014/main" id="{03DC6B3D-051C-4BB5-9F4B-3A2474AD9302}"/>
              </a:ext>
            </a:extLst>
          </p:cNvPr>
          <p:cNvSpPr>
            <a:spLocks noGrp="1"/>
          </p:cNvSpPr>
          <p:nvPr>
            <p:ph type="body" sz="quarter" idx="13" hasCustomPrompt="1"/>
          </p:nvPr>
        </p:nvSpPr>
        <p:spPr>
          <a:xfrm>
            <a:off x="839788" y="1881188"/>
            <a:ext cx="5256212" cy="252412"/>
          </a:xfrm>
        </p:spPr>
        <p:txBody>
          <a:bodyPr lIns="18000"/>
          <a:lstStyle>
            <a:lvl1pPr>
              <a:defRPr sz="1300" b="1" spc="-20" baseline="0">
                <a:solidFill>
                  <a:schemeClr val="bg1"/>
                </a:solidFill>
                <a:latin typeface="Arial" panose="020B0604020202020204" pitchFamily="34" charset="0"/>
                <a:cs typeface="Arial" panose="020B0604020202020204" pitchFamily="34" charset="0"/>
              </a:defRPr>
            </a:lvl1pPr>
          </a:lstStyle>
          <a:p>
            <a:pPr lvl="0"/>
            <a:r>
              <a:rPr lang="de-DE" dirty="0"/>
              <a:t>Spitzmarke hinzufügen</a:t>
            </a:r>
            <a:endParaRPr lang="de-CH" dirty="0"/>
          </a:p>
        </p:txBody>
      </p:sp>
      <p:sp>
        <p:nvSpPr>
          <p:cNvPr id="13" name="Textplatzhalter 4">
            <a:extLst>
              <a:ext uri="{FF2B5EF4-FFF2-40B4-BE49-F238E27FC236}">
                <a16:creationId xmlns:a16="http://schemas.microsoft.com/office/drawing/2014/main" id="{85EFC2AA-536C-4AE6-B953-354A6935FCE4}"/>
              </a:ext>
            </a:extLst>
          </p:cNvPr>
          <p:cNvSpPr>
            <a:spLocks noGrp="1"/>
          </p:cNvSpPr>
          <p:nvPr>
            <p:ph type="body" sz="quarter" idx="16" hasCustomPrompt="1"/>
          </p:nvPr>
        </p:nvSpPr>
        <p:spPr>
          <a:xfrm>
            <a:off x="291600" y="180000"/>
            <a:ext cx="1483200" cy="694800"/>
          </a:xfrm>
          <a:blipFill>
            <a:blip r:embed="rId2"/>
            <a:stretch>
              <a:fillRect/>
            </a:stretch>
          </a:blipFill>
        </p:spPr>
        <p:txBody>
          <a:bodyPr/>
          <a:lstStyle>
            <a:lvl1pPr>
              <a:defRPr sz="500" b="0" spc="0" baseline="0">
                <a:solidFill>
                  <a:schemeClr val="tx1"/>
                </a:solidFill>
                <a:latin typeface="Arial" panose="020B0604020202020204" pitchFamily="34" charset="0"/>
                <a:cs typeface="Arial" panose="020B0604020202020204" pitchFamily="34" charset="0"/>
              </a:defRPr>
            </a:lvl1pPr>
          </a:lstStyle>
          <a:p>
            <a:pPr lvl="0"/>
            <a:r>
              <a:rPr lang="de-DE" dirty="0"/>
              <a:t>   </a:t>
            </a:r>
            <a:endParaRPr lang="de-CH" dirty="0"/>
          </a:p>
        </p:txBody>
      </p:sp>
      <p:sp>
        <p:nvSpPr>
          <p:cNvPr id="14" name="Textplatzhalter 4">
            <a:extLst>
              <a:ext uri="{FF2B5EF4-FFF2-40B4-BE49-F238E27FC236}">
                <a16:creationId xmlns:a16="http://schemas.microsoft.com/office/drawing/2014/main" id="{98F91D8E-4836-4A00-B7AC-63D16F153E2E}"/>
              </a:ext>
            </a:extLst>
          </p:cNvPr>
          <p:cNvSpPr>
            <a:spLocks noGrp="1"/>
          </p:cNvSpPr>
          <p:nvPr>
            <p:ph type="body" sz="quarter" idx="14" hasCustomPrompt="1"/>
          </p:nvPr>
        </p:nvSpPr>
        <p:spPr>
          <a:xfrm>
            <a:off x="839788" y="6033704"/>
            <a:ext cx="5256212" cy="430643"/>
          </a:xfrm>
        </p:spPr>
        <p:txBody>
          <a:bodyPr anchor="b"/>
          <a:lstStyle>
            <a:lvl1pPr>
              <a:defRPr sz="1300" b="0" spc="0" baseline="0">
                <a:solidFill>
                  <a:schemeClr val="bg1"/>
                </a:solidFill>
                <a:latin typeface="Arial" panose="020B0604020202020204" pitchFamily="34" charset="0"/>
                <a:cs typeface="Arial" panose="020B0604020202020204" pitchFamily="34" charset="0"/>
              </a:defRPr>
            </a:lvl1pPr>
          </a:lstStyle>
          <a:p>
            <a:pPr lvl="0"/>
            <a:r>
              <a:rPr lang="de-DE" dirty="0"/>
              <a:t>Referent/-in</a:t>
            </a:r>
            <a:br>
              <a:rPr lang="de-DE" dirty="0"/>
            </a:br>
            <a:r>
              <a:rPr lang="de-DE" dirty="0"/>
              <a:t>Organisationseinheit</a:t>
            </a:r>
            <a:endParaRPr lang="de-CH" dirty="0"/>
          </a:p>
        </p:txBody>
      </p:sp>
      <p:sp>
        <p:nvSpPr>
          <p:cNvPr id="2" name="Titel 1"/>
          <p:cNvSpPr>
            <a:spLocks noGrp="1"/>
          </p:cNvSpPr>
          <p:nvPr>
            <p:ph type="ctrTitle" hasCustomPrompt="1"/>
          </p:nvPr>
        </p:nvSpPr>
        <p:spPr>
          <a:xfrm>
            <a:off x="839788" y="2132856"/>
            <a:ext cx="8496300" cy="1558082"/>
          </a:xfrm>
        </p:spPr>
        <p:txBody>
          <a:bodyPr anchor="b"/>
          <a:lstStyle>
            <a:lvl1pPr algn="l">
              <a:lnSpc>
                <a:spcPct val="105000"/>
              </a:lnSpc>
              <a:defRPr sz="5100">
                <a:solidFill>
                  <a:schemeClr val="bg1"/>
                </a:solidFill>
              </a:defRPr>
            </a:lvl1pPr>
          </a:lstStyle>
          <a:p>
            <a:r>
              <a:rPr lang="de-CH" dirty="0"/>
              <a:t>Titel (maximal zwei Zeilen)</a:t>
            </a:r>
          </a:p>
        </p:txBody>
      </p:sp>
    </p:spTree>
    <p:extLst>
      <p:ext uri="{BB962C8B-B14F-4D97-AF65-F5344CB8AC3E}">
        <p14:creationId xmlns:p14="http://schemas.microsoft.com/office/powerpoint/2010/main" val="3891886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titel Schwarz">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839788" y="2132855"/>
            <a:ext cx="8496300" cy="735293"/>
          </a:xfrm>
        </p:spPr>
        <p:txBody>
          <a:bodyPr anchor="b"/>
          <a:lstStyle>
            <a:lvl1pPr algn="l">
              <a:lnSpc>
                <a:spcPct val="105000"/>
              </a:lnSpc>
              <a:defRPr sz="5100">
                <a:solidFill>
                  <a:schemeClr val="bg1"/>
                </a:solidFill>
              </a:defRPr>
            </a:lvl1pPr>
          </a:lstStyle>
          <a:p>
            <a:r>
              <a:rPr lang="de-CH" dirty="0"/>
              <a:t>Kapiteltitel hinzufügen</a:t>
            </a:r>
          </a:p>
        </p:txBody>
      </p:sp>
      <p:sp>
        <p:nvSpPr>
          <p:cNvPr id="3" name="Untertitel 2"/>
          <p:cNvSpPr>
            <a:spLocks noGrp="1"/>
          </p:cNvSpPr>
          <p:nvPr>
            <p:ph type="subTitle" idx="1" hasCustomPrompt="1"/>
          </p:nvPr>
        </p:nvSpPr>
        <p:spPr>
          <a:xfrm>
            <a:off x="839788" y="2924945"/>
            <a:ext cx="8496300" cy="1670986"/>
          </a:xfrm>
        </p:spPr>
        <p:txBody>
          <a:bodyPr/>
          <a:lstStyle>
            <a:lvl1pPr marL="0" indent="0" algn="l">
              <a:buNone/>
              <a:defRPr sz="5100">
                <a:solidFill>
                  <a:srgbClr val="99999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 hinzufügen</a:t>
            </a:r>
            <a:endParaRPr lang="de-CH" dirty="0"/>
          </a:p>
        </p:txBody>
      </p:sp>
      <p:sp>
        <p:nvSpPr>
          <p:cNvPr id="7" name="Datumsplatzhalter 6"/>
          <p:cNvSpPr>
            <a:spLocks noGrp="1"/>
          </p:cNvSpPr>
          <p:nvPr>
            <p:ph type="dt" sz="half" idx="10"/>
          </p:nvPr>
        </p:nvSpPr>
        <p:spPr/>
        <p:txBody>
          <a:bodyPr/>
          <a:lstStyle>
            <a:lvl1pPr>
              <a:defRPr>
                <a:solidFill>
                  <a:schemeClr val="bg1"/>
                </a:solidFill>
              </a:defRPr>
            </a:lvl1pPr>
          </a:lstStyle>
          <a:p>
            <a:fld id="{D57004AA-1953-4520-AF13-C3721611799D}" type="datetime4">
              <a:rPr lang="de-CH" smtClean="0"/>
              <a:t>28. November 2022</a:t>
            </a:fld>
            <a:endParaRPr lang="de-CH" dirty="0"/>
          </a:p>
        </p:txBody>
      </p:sp>
      <p:sp>
        <p:nvSpPr>
          <p:cNvPr id="9" name="Fußzeilenplatzhalter 8"/>
          <p:cNvSpPr>
            <a:spLocks noGrp="1"/>
          </p:cNvSpPr>
          <p:nvPr>
            <p:ph type="ftr" sz="quarter" idx="11"/>
          </p:nvPr>
        </p:nvSpPr>
        <p:spPr/>
        <p:txBody>
          <a:bodyPr/>
          <a:lstStyle>
            <a:lvl1pPr>
              <a:defRPr>
                <a:solidFill>
                  <a:schemeClr val="bg1"/>
                </a:solidFill>
              </a:defRPr>
            </a:lvl1pPr>
          </a:lstStyle>
          <a:p>
            <a:r>
              <a:rPr lang="de-CH"/>
              <a:t>Klassifizierung: intern / vertraulich / geheim</a:t>
            </a:r>
            <a:endParaRPr lang="de-CH" dirty="0"/>
          </a:p>
        </p:txBody>
      </p:sp>
      <p:sp>
        <p:nvSpPr>
          <p:cNvPr id="10" name="Foliennummernplatzhalter 9"/>
          <p:cNvSpPr>
            <a:spLocks noGrp="1"/>
          </p:cNvSpPr>
          <p:nvPr>
            <p:ph type="sldNum" sz="quarter" idx="12"/>
          </p:nvPr>
        </p:nvSpPr>
        <p:spPr/>
        <p:txBody>
          <a:bodyPr/>
          <a:lstStyle>
            <a:lvl1pPr>
              <a:defRPr>
                <a:solidFill>
                  <a:schemeClr val="bg1"/>
                </a:solidFill>
              </a:defRPr>
            </a:lvl1pPr>
          </a:lstStyle>
          <a:p>
            <a:fld id="{442AD375-037F-43D0-B059-5172DA06796A}" type="slidenum">
              <a:rPr lang="de-CH" smtClean="0"/>
              <a:pPr/>
              <a:t>‹Nr.›</a:t>
            </a:fld>
            <a:endParaRPr lang="de-CH" dirty="0"/>
          </a:p>
        </p:txBody>
      </p:sp>
      <p:pic>
        <p:nvPicPr>
          <p:cNvPr id="8" name="Grafik 7">
            <a:extLst>
              <a:ext uri="{FF2B5EF4-FFF2-40B4-BE49-F238E27FC236}">
                <a16:creationId xmlns:a16="http://schemas.microsoft.com/office/drawing/2014/main" id="{704820DD-3205-4E29-AE71-A382F3B95BB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93151" y="181525"/>
            <a:ext cx="1484308" cy="695266"/>
          </a:xfrm>
          <a:prstGeom prst="rect">
            <a:avLst/>
          </a:prstGeom>
        </p:spPr>
      </p:pic>
      <p:sp>
        <p:nvSpPr>
          <p:cNvPr id="11" name="Textfeld 10">
            <a:extLst>
              <a:ext uri="{FF2B5EF4-FFF2-40B4-BE49-F238E27FC236}">
                <a16:creationId xmlns:a16="http://schemas.microsoft.com/office/drawing/2014/main" id="{7065898A-FBA8-4654-9AF9-9F281D96F4A7}"/>
              </a:ext>
            </a:extLst>
          </p:cNvPr>
          <p:cNvSpPr txBox="1"/>
          <p:nvPr userDrawn="1"/>
        </p:nvSpPr>
        <p:spPr>
          <a:xfrm rot="16200000">
            <a:off x="10704556" y="5198840"/>
            <a:ext cx="3212976" cy="92333"/>
          </a:xfrm>
          <a:prstGeom prst="rect">
            <a:avLst/>
          </a:prstGeom>
          <a:noFill/>
        </p:spPr>
        <p:txBody>
          <a:bodyPr wrap="square" lIns="0" tIns="0" rIns="0" bIns="0" rtlCol="0">
            <a:spAutoFit/>
          </a:bodyPr>
          <a:lstStyle/>
          <a:p>
            <a:r>
              <a:rPr lang="de-CH" sz="600" spc="40" baseline="0" dirty="0">
                <a:solidFill>
                  <a:schemeClr val="bg1">
                    <a:lumMod val="75000"/>
                  </a:schemeClr>
                </a:solidFill>
              </a:rPr>
              <a:t>Erstellt durch Vorlagenbauer.ch</a:t>
            </a:r>
          </a:p>
        </p:txBody>
      </p:sp>
    </p:spTree>
    <p:extLst>
      <p:ext uri="{BB962C8B-B14F-4D97-AF65-F5344CB8AC3E}">
        <p14:creationId xmlns:p14="http://schemas.microsoft.com/office/powerpoint/2010/main" val="2686246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apiteltitel Blaugrau">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839788" y="2132855"/>
            <a:ext cx="8496300" cy="735293"/>
          </a:xfrm>
        </p:spPr>
        <p:txBody>
          <a:bodyPr anchor="b"/>
          <a:lstStyle>
            <a:lvl1pPr algn="l">
              <a:lnSpc>
                <a:spcPct val="105000"/>
              </a:lnSpc>
              <a:defRPr sz="5100">
                <a:solidFill>
                  <a:schemeClr val="bg1"/>
                </a:solidFill>
              </a:defRPr>
            </a:lvl1pPr>
          </a:lstStyle>
          <a:p>
            <a:r>
              <a:rPr lang="de-CH" dirty="0"/>
              <a:t>Kapiteltitel hinzufügen</a:t>
            </a:r>
          </a:p>
        </p:txBody>
      </p:sp>
      <p:sp>
        <p:nvSpPr>
          <p:cNvPr id="3" name="Untertitel 2"/>
          <p:cNvSpPr>
            <a:spLocks noGrp="1"/>
          </p:cNvSpPr>
          <p:nvPr>
            <p:ph type="subTitle" idx="1" hasCustomPrompt="1"/>
          </p:nvPr>
        </p:nvSpPr>
        <p:spPr>
          <a:xfrm>
            <a:off x="839788" y="2924945"/>
            <a:ext cx="8496300" cy="1670986"/>
          </a:xfrm>
        </p:spPr>
        <p:txBody>
          <a:bodyPr/>
          <a:lstStyle>
            <a:lvl1pPr marL="0" indent="0" algn="l">
              <a:buNone/>
              <a:defRPr sz="5100">
                <a:solidFill>
                  <a:schemeClr val="tx2">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a:t>
            </a:r>
            <a:r>
              <a:rPr lang="de-CH" dirty="0"/>
              <a:t> hinzufügen</a:t>
            </a:r>
          </a:p>
        </p:txBody>
      </p:sp>
      <p:sp>
        <p:nvSpPr>
          <p:cNvPr id="7" name="Datumsplatzhalter 6"/>
          <p:cNvSpPr>
            <a:spLocks noGrp="1"/>
          </p:cNvSpPr>
          <p:nvPr>
            <p:ph type="dt" sz="half" idx="10"/>
          </p:nvPr>
        </p:nvSpPr>
        <p:spPr/>
        <p:txBody>
          <a:bodyPr/>
          <a:lstStyle>
            <a:lvl1pPr>
              <a:defRPr>
                <a:solidFill>
                  <a:schemeClr val="bg1"/>
                </a:solidFill>
              </a:defRPr>
            </a:lvl1pPr>
          </a:lstStyle>
          <a:p>
            <a:fld id="{2B1184E5-31D6-4FE5-BFC7-A07FAEBFE075}" type="datetime4">
              <a:rPr lang="de-CH" smtClean="0"/>
              <a:t>28. November 2022</a:t>
            </a:fld>
            <a:endParaRPr lang="de-CH" dirty="0"/>
          </a:p>
        </p:txBody>
      </p:sp>
      <p:sp>
        <p:nvSpPr>
          <p:cNvPr id="9" name="Fußzeilenplatzhalter 8"/>
          <p:cNvSpPr>
            <a:spLocks noGrp="1"/>
          </p:cNvSpPr>
          <p:nvPr>
            <p:ph type="ftr" sz="quarter" idx="11"/>
          </p:nvPr>
        </p:nvSpPr>
        <p:spPr/>
        <p:txBody>
          <a:bodyPr/>
          <a:lstStyle>
            <a:lvl1pPr>
              <a:defRPr>
                <a:solidFill>
                  <a:schemeClr val="bg1"/>
                </a:solidFill>
              </a:defRPr>
            </a:lvl1pPr>
          </a:lstStyle>
          <a:p>
            <a:r>
              <a:rPr lang="de-CH"/>
              <a:t>Klassifizierung: intern / vertraulich / geheim</a:t>
            </a:r>
            <a:endParaRPr lang="de-CH" dirty="0"/>
          </a:p>
        </p:txBody>
      </p:sp>
      <p:sp>
        <p:nvSpPr>
          <p:cNvPr id="10" name="Foliennummernplatzhalter 9"/>
          <p:cNvSpPr>
            <a:spLocks noGrp="1"/>
          </p:cNvSpPr>
          <p:nvPr>
            <p:ph type="sldNum" sz="quarter" idx="12"/>
          </p:nvPr>
        </p:nvSpPr>
        <p:spPr/>
        <p:txBody>
          <a:bodyPr/>
          <a:lstStyle>
            <a:lvl1pPr>
              <a:defRPr>
                <a:solidFill>
                  <a:schemeClr val="bg1"/>
                </a:solidFill>
              </a:defRPr>
            </a:lvl1pPr>
          </a:lstStyle>
          <a:p>
            <a:fld id="{442AD375-037F-43D0-B059-5172DA06796A}" type="slidenum">
              <a:rPr lang="de-CH" smtClean="0"/>
              <a:pPr/>
              <a:t>‹Nr.›</a:t>
            </a:fld>
            <a:endParaRPr lang="de-CH" dirty="0"/>
          </a:p>
        </p:txBody>
      </p:sp>
      <p:pic>
        <p:nvPicPr>
          <p:cNvPr id="8" name="Grafik 7">
            <a:extLst>
              <a:ext uri="{FF2B5EF4-FFF2-40B4-BE49-F238E27FC236}">
                <a16:creationId xmlns:a16="http://schemas.microsoft.com/office/drawing/2014/main" id="{704820DD-3205-4E29-AE71-A382F3B95BB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93151" y="181525"/>
            <a:ext cx="1484308" cy="695266"/>
          </a:xfrm>
          <a:prstGeom prst="rect">
            <a:avLst/>
          </a:prstGeom>
        </p:spPr>
      </p:pic>
      <p:sp>
        <p:nvSpPr>
          <p:cNvPr id="11" name="Textfeld 10">
            <a:extLst>
              <a:ext uri="{FF2B5EF4-FFF2-40B4-BE49-F238E27FC236}">
                <a16:creationId xmlns:a16="http://schemas.microsoft.com/office/drawing/2014/main" id="{66AF1407-9677-43B2-AA44-E4B34470B35E}"/>
              </a:ext>
            </a:extLst>
          </p:cNvPr>
          <p:cNvSpPr txBox="1"/>
          <p:nvPr userDrawn="1"/>
        </p:nvSpPr>
        <p:spPr>
          <a:xfrm rot="16200000">
            <a:off x="10704556" y="5198840"/>
            <a:ext cx="3212976" cy="92333"/>
          </a:xfrm>
          <a:prstGeom prst="rect">
            <a:avLst/>
          </a:prstGeom>
          <a:noFill/>
        </p:spPr>
        <p:txBody>
          <a:bodyPr wrap="square" lIns="0" tIns="0" rIns="0" bIns="0" rtlCol="0">
            <a:spAutoFit/>
          </a:bodyPr>
          <a:lstStyle/>
          <a:p>
            <a:r>
              <a:rPr lang="de-CH" sz="600" spc="40" baseline="0" dirty="0">
                <a:solidFill>
                  <a:schemeClr val="bg1">
                    <a:lumMod val="75000"/>
                  </a:schemeClr>
                </a:solidFill>
              </a:rPr>
              <a:t>Erstellt durch Vorlagenbauer.ch</a:t>
            </a:r>
          </a:p>
        </p:txBody>
      </p:sp>
    </p:spTree>
    <p:extLst>
      <p:ext uri="{BB962C8B-B14F-4D97-AF65-F5344CB8AC3E}">
        <p14:creationId xmlns:p14="http://schemas.microsoft.com/office/powerpoint/2010/main" val="2333490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Kapiteltitel Rot">
    <p:bg>
      <p:bgPr>
        <a:solidFill>
          <a:srgbClr val="EA161F"/>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839788" y="2132855"/>
            <a:ext cx="8496300" cy="735293"/>
          </a:xfrm>
        </p:spPr>
        <p:txBody>
          <a:bodyPr anchor="b"/>
          <a:lstStyle>
            <a:lvl1pPr algn="l">
              <a:lnSpc>
                <a:spcPct val="105000"/>
              </a:lnSpc>
              <a:defRPr sz="5100">
                <a:solidFill>
                  <a:schemeClr val="bg1"/>
                </a:solidFill>
              </a:defRPr>
            </a:lvl1pPr>
          </a:lstStyle>
          <a:p>
            <a:r>
              <a:rPr lang="de-CH" dirty="0"/>
              <a:t>Kapiteltitel hinzufügen</a:t>
            </a:r>
          </a:p>
        </p:txBody>
      </p:sp>
      <p:sp>
        <p:nvSpPr>
          <p:cNvPr id="3" name="Untertitel 2"/>
          <p:cNvSpPr>
            <a:spLocks noGrp="1"/>
          </p:cNvSpPr>
          <p:nvPr>
            <p:ph type="subTitle" idx="1" hasCustomPrompt="1"/>
          </p:nvPr>
        </p:nvSpPr>
        <p:spPr>
          <a:xfrm>
            <a:off x="839788" y="2924945"/>
            <a:ext cx="8496300" cy="1670986"/>
          </a:xfrm>
        </p:spPr>
        <p:txBody>
          <a:bodyPr/>
          <a:lstStyle>
            <a:lvl1pPr marL="0" indent="0" algn="l">
              <a:buNone/>
              <a:defRPr sz="5100">
                <a:solidFill>
                  <a:srgbClr val="F69C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a:t>
            </a:r>
            <a:r>
              <a:rPr lang="de-CH" dirty="0"/>
              <a:t> hinzufügen</a:t>
            </a:r>
          </a:p>
        </p:txBody>
      </p:sp>
      <p:sp>
        <p:nvSpPr>
          <p:cNvPr id="7" name="Datumsplatzhalter 6"/>
          <p:cNvSpPr>
            <a:spLocks noGrp="1"/>
          </p:cNvSpPr>
          <p:nvPr>
            <p:ph type="dt" sz="half" idx="10"/>
          </p:nvPr>
        </p:nvSpPr>
        <p:spPr/>
        <p:txBody>
          <a:bodyPr/>
          <a:lstStyle>
            <a:lvl1pPr>
              <a:defRPr>
                <a:solidFill>
                  <a:schemeClr val="bg1"/>
                </a:solidFill>
              </a:defRPr>
            </a:lvl1pPr>
          </a:lstStyle>
          <a:p>
            <a:fld id="{E370FF11-BE2C-4D33-A71B-8DA63E8A163E}" type="datetime4">
              <a:rPr lang="de-CH" smtClean="0"/>
              <a:t>28. November 2022</a:t>
            </a:fld>
            <a:endParaRPr lang="de-CH" dirty="0"/>
          </a:p>
        </p:txBody>
      </p:sp>
      <p:sp>
        <p:nvSpPr>
          <p:cNvPr id="9" name="Fußzeilenplatzhalter 8"/>
          <p:cNvSpPr>
            <a:spLocks noGrp="1"/>
          </p:cNvSpPr>
          <p:nvPr>
            <p:ph type="ftr" sz="quarter" idx="11"/>
          </p:nvPr>
        </p:nvSpPr>
        <p:spPr/>
        <p:txBody>
          <a:bodyPr/>
          <a:lstStyle>
            <a:lvl1pPr>
              <a:defRPr>
                <a:solidFill>
                  <a:schemeClr val="bg1"/>
                </a:solidFill>
              </a:defRPr>
            </a:lvl1pPr>
          </a:lstStyle>
          <a:p>
            <a:r>
              <a:rPr lang="de-CH"/>
              <a:t>Klassifizierung: intern / vertraulich / geheim</a:t>
            </a:r>
            <a:endParaRPr lang="de-CH" dirty="0"/>
          </a:p>
        </p:txBody>
      </p:sp>
      <p:sp>
        <p:nvSpPr>
          <p:cNvPr id="10" name="Foliennummernplatzhalter 9"/>
          <p:cNvSpPr>
            <a:spLocks noGrp="1"/>
          </p:cNvSpPr>
          <p:nvPr>
            <p:ph type="sldNum" sz="quarter" idx="12"/>
          </p:nvPr>
        </p:nvSpPr>
        <p:spPr/>
        <p:txBody>
          <a:bodyPr/>
          <a:lstStyle>
            <a:lvl1pPr>
              <a:defRPr>
                <a:solidFill>
                  <a:schemeClr val="bg1"/>
                </a:solidFill>
              </a:defRPr>
            </a:lvl1pPr>
          </a:lstStyle>
          <a:p>
            <a:fld id="{442AD375-037F-43D0-B059-5172DA06796A}" type="slidenum">
              <a:rPr lang="de-CH" smtClean="0"/>
              <a:pPr/>
              <a:t>‹Nr.›</a:t>
            </a:fld>
            <a:endParaRPr lang="de-CH" dirty="0"/>
          </a:p>
        </p:txBody>
      </p:sp>
      <p:pic>
        <p:nvPicPr>
          <p:cNvPr id="8" name="Grafik 7">
            <a:extLst>
              <a:ext uri="{FF2B5EF4-FFF2-40B4-BE49-F238E27FC236}">
                <a16:creationId xmlns:a16="http://schemas.microsoft.com/office/drawing/2014/main" id="{704820DD-3205-4E29-AE71-A382F3B95BB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93151" y="181525"/>
            <a:ext cx="1484308" cy="695266"/>
          </a:xfrm>
          <a:prstGeom prst="rect">
            <a:avLst/>
          </a:prstGeom>
        </p:spPr>
      </p:pic>
      <p:sp>
        <p:nvSpPr>
          <p:cNvPr id="11" name="Textfeld 10">
            <a:extLst>
              <a:ext uri="{FF2B5EF4-FFF2-40B4-BE49-F238E27FC236}">
                <a16:creationId xmlns:a16="http://schemas.microsoft.com/office/drawing/2014/main" id="{3ECD3B7A-3879-440E-876B-C4404EACC6D4}"/>
              </a:ext>
            </a:extLst>
          </p:cNvPr>
          <p:cNvSpPr txBox="1"/>
          <p:nvPr userDrawn="1"/>
        </p:nvSpPr>
        <p:spPr>
          <a:xfrm rot="16200000">
            <a:off x="10704556" y="5198840"/>
            <a:ext cx="3212976" cy="92333"/>
          </a:xfrm>
          <a:prstGeom prst="rect">
            <a:avLst/>
          </a:prstGeom>
          <a:noFill/>
        </p:spPr>
        <p:txBody>
          <a:bodyPr wrap="square" lIns="0" tIns="0" rIns="0" bIns="0" rtlCol="0">
            <a:spAutoFit/>
          </a:bodyPr>
          <a:lstStyle/>
          <a:p>
            <a:r>
              <a:rPr lang="de-CH" sz="600" spc="40" baseline="0" dirty="0">
                <a:solidFill>
                  <a:schemeClr val="bg1">
                    <a:lumMod val="75000"/>
                  </a:schemeClr>
                </a:solidFill>
              </a:rPr>
              <a:t>Erstellt durch Vorlagenbauer.ch</a:t>
            </a:r>
          </a:p>
        </p:txBody>
      </p:sp>
    </p:spTree>
    <p:extLst>
      <p:ext uri="{BB962C8B-B14F-4D97-AF65-F5344CB8AC3E}">
        <p14:creationId xmlns:p14="http://schemas.microsoft.com/office/powerpoint/2010/main" val="2531695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titel Weis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839788" y="2132855"/>
            <a:ext cx="8496300" cy="735293"/>
          </a:xfrm>
        </p:spPr>
        <p:txBody>
          <a:bodyPr anchor="b"/>
          <a:lstStyle>
            <a:lvl1pPr algn="l">
              <a:lnSpc>
                <a:spcPct val="105000"/>
              </a:lnSpc>
              <a:defRPr sz="5100"/>
            </a:lvl1pPr>
          </a:lstStyle>
          <a:p>
            <a:r>
              <a:rPr lang="de-CH" dirty="0"/>
              <a:t>Kapiteltitel hinzufügen</a:t>
            </a:r>
          </a:p>
        </p:txBody>
      </p:sp>
      <p:sp>
        <p:nvSpPr>
          <p:cNvPr id="3" name="Untertitel 2"/>
          <p:cNvSpPr>
            <a:spLocks noGrp="1"/>
          </p:cNvSpPr>
          <p:nvPr>
            <p:ph type="subTitle" idx="1" hasCustomPrompt="1"/>
          </p:nvPr>
        </p:nvSpPr>
        <p:spPr>
          <a:xfrm>
            <a:off x="839788" y="2924945"/>
            <a:ext cx="8496300" cy="1670986"/>
          </a:xfrm>
        </p:spPr>
        <p:txBody>
          <a:bodyPr/>
          <a:lstStyle>
            <a:lvl1pPr marL="0" indent="0" algn="l">
              <a:buNone/>
              <a:defRPr sz="5100">
                <a:solidFill>
                  <a:srgbClr val="99999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a:t>
            </a:r>
            <a:r>
              <a:rPr lang="de-CH" dirty="0"/>
              <a:t> hinzufügen</a:t>
            </a:r>
          </a:p>
        </p:txBody>
      </p:sp>
      <p:sp>
        <p:nvSpPr>
          <p:cNvPr id="7" name="Datumsplatzhalter 6"/>
          <p:cNvSpPr>
            <a:spLocks noGrp="1"/>
          </p:cNvSpPr>
          <p:nvPr>
            <p:ph type="dt" sz="half" idx="10"/>
          </p:nvPr>
        </p:nvSpPr>
        <p:spPr/>
        <p:txBody>
          <a:bodyPr/>
          <a:lstStyle/>
          <a:p>
            <a:fld id="{8F6544CA-0A33-40A7-B8DB-1E3475BC8352}" type="datetime4">
              <a:rPr lang="de-CH" smtClean="0"/>
              <a:t>28. November 2022</a:t>
            </a:fld>
            <a:endParaRPr lang="de-CH" dirty="0"/>
          </a:p>
        </p:txBody>
      </p:sp>
      <p:sp>
        <p:nvSpPr>
          <p:cNvPr id="9" name="Fußzeilenplatzhalter 8"/>
          <p:cNvSpPr>
            <a:spLocks noGrp="1"/>
          </p:cNvSpPr>
          <p:nvPr>
            <p:ph type="ftr" sz="quarter" idx="11"/>
          </p:nvPr>
        </p:nvSpPr>
        <p:spPr/>
        <p:txBody>
          <a:bodyPr/>
          <a:lstStyle/>
          <a:p>
            <a:r>
              <a:rPr lang="de-CH"/>
              <a:t>Klassifizierung: intern / vertraulich / geheim</a:t>
            </a:r>
            <a:endParaRPr lang="de-CH" dirty="0"/>
          </a:p>
        </p:txBody>
      </p:sp>
      <p:sp>
        <p:nvSpPr>
          <p:cNvPr id="10" name="Foliennummernplatzhalter 9"/>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2030090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dirty="0"/>
          </a:p>
        </p:txBody>
      </p:sp>
      <p:sp>
        <p:nvSpPr>
          <p:cNvPr id="3" name="Inhaltsplatzhalter 2"/>
          <p:cNvSpPr>
            <a:spLocks noGrp="1"/>
          </p:cNvSpPr>
          <p:nvPr>
            <p:ph idx="1" hasCustomPrompt="1"/>
          </p:nvPr>
        </p:nvSpPr>
        <p:spPr/>
        <p:txBody>
          <a:bodyPr/>
          <a:lstStyle/>
          <a:p>
            <a:pPr lvl="0"/>
            <a:r>
              <a:rPr lang="de-DE" dirty="0"/>
              <a:t>Textmasterformat bearbeiten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7" name="Datumsplatzhalter 6"/>
          <p:cNvSpPr>
            <a:spLocks noGrp="1"/>
          </p:cNvSpPr>
          <p:nvPr>
            <p:ph type="dt" sz="half" idx="10"/>
          </p:nvPr>
        </p:nvSpPr>
        <p:spPr/>
        <p:txBody>
          <a:bodyPr/>
          <a:lstStyle/>
          <a:p>
            <a:fld id="{74B8EF3F-82B3-4CB2-B551-A5FCEA334651}" type="datetime4">
              <a:rPr lang="de-CH" smtClean="0"/>
              <a:t>28. November 2022</a:t>
            </a:fld>
            <a:endParaRPr lang="de-CH" dirty="0"/>
          </a:p>
        </p:txBody>
      </p:sp>
      <p:sp>
        <p:nvSpPr>
          <p:cNvPr id="8" name="Fußzeilenplatzhalter 7"/>
          <p:cNvSpPr>
            <a:spLocks noGrp="1"/>
          </p:cNvSpPr>
          <p:nvPr>
            <p:ph type="ftr" sz="quarter" idx="11"/>
          </p:nvPr>
        </p:nvSpPr>
        <p:spPr/>
        <p:txBody>
          <a:bodyPr/>
          <a:lstStyle/>
          <a:p>
            <a:r>
              <a:rPr lang="de-CH"/>
              <a:t>Klassifizierung: intern / vertraulich / geheim</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47957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ter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1071564"/>
            <a:ext cx="10983913" cy="541354"/>
          </a:xfrm>
        </p:spPr>
        <p:txBody>
          <a:bodyPr/>
          <a:lstStyle/>
          <a:p>
            <a:r>
              <a:rPr lang="de-DE" smtClean="0"/>
              <a:t>Titelmasterformat durch Klicken bearbeiten</a:t>
            </a:r>
            <a:endParaRPr lang="de-CH" dirty="0"/>
          </a:p>
        </p:txBody>
      </p:sp>
      <p:sp>
        <p:nvSpPr>
          <p:cNvPr id="3" name="Inhaltsplatzhalter 2"/>
          <p:cNvSpPr>
            <a:spLocks noGrp="1"/>
          </p:cNvSpPr>
          <p:nvPr>
            <p:ph idx="1" hasCustomPrompt="1"/>
          </p:nvPr>
        </p:nvSpPr>
        <p:spPr>
          <a:xfrm>
            <a:off x="838200" y="2420888"/>
            <a:ext cx="10983913" cy="4104456"/>
          </a:xfrm>
        </p:spPr>
        <p:txBody>
          <a:bodyPr/>
          <a:lstStyle/>
          <a:p>
            <a:pPr lvl="0"/>
            <a:r>
              <a:rPr lang="de-DE" dirty="0"/>
              <a:t>Textmasterformat bearbeiten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7" name="Datumsplatzhalter 6"/>
          <p:cNvSpPr>
            <a:spLocks noGrp="1"/>
          </p:cNvSpPr>
          <p:nvPr>
            <p:ph type="dt" sz="half" idx="10"/>
          </p:nvPr>
        </p:nvSpPr>
        <p:spPr/>
        <p:txBody>
          <a:bodyPr/>
          <a:lstStyle/>
          <a:p>
            <a:fld id="{1DFB08CE-F601-4561-962B-752A580B012A}" type="datetime4">
              <a:rPr lang="de-CH" smtClean="0"/>
              <a:t>28. November 2022</a:t>
            </a:fld>
            <a:endParaRPr lang="de-CH" dirty="0"/>
          </a:p>
        </p:txBody>
      </p:sp>
      <p:sp>
        <p:nvSpPr>
          <p:cNvPr id="8" name="Fußzeilenplatzhalter 7"/>
          <p:cNvSpPr>
            <a:spLocks noGrp="1"/>
          </p:cNvSpPr>
          <p:nvPr>
            <p:ph type="ftr" sz="quarter" idx="11"/>
          </p:nvPr>
        </p:nvSpPr>
        <p:spPr/>
        <p:txBody>
          <a:bodyPr/>
          <a:lstStyle/>
          <a:p>
            <a:r>
              <a:rPr lang="de-CH"/>
              <a:t>Klassifizierung: intern / vertraulich / geheim</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5" name="Textplatzhalter 4">
            <a:extLst>
              <a:ext uri="{FF2B5EF4-FFF2-40B4-BE49-F238E27FC236}">
                <a16:creationId xmlns:a16="http://schemas.microsoft.com/office/drawing/2014/main" id="{1FE9C7B8-7467-451B-8352-4E9C0C569F88}"/>
              </a:ext>
            </a:extLst>
          </p:cNvPr>
          <p:cNvSpPr>
            <a:spLocks noGrp="1"/>
          </p:cNvSpPr>
          <p:nvPr>
            <p:ph type="body" sz="quarter" idx="13" hasCustomPrompt="1"/>
          </p:nvPr>
        </p:nvSpPr>
        <p:spPr>
          <a:xfrm>
            <a:off x="838200" y="1630018"/>
            <a:ext cx="10983913" cy="556592"/>
          </a:xfrm>
        </p:spPr>
        <p:txBody>
          <a:bodyPr/>
          <a:lstStyle>
            <a:lvl1pPr>
              <a:defRPr sz="3400">
                <a:solidFill>
                  <a:srgbClr val="999999"/>
                </a:solidFill>
              </a:defRPr>
            </a:lvl1pPr>
          </a:lstStyle>
          <a:p>
            <a:pPr lvl="0"/>
            <a:r>
              <a:rPr lang="de-DE" dirty="0"/>
              <a:t>Untertitel hinzufügen</a:t>
            </a:r>
          </a:p>
        </p:txBody>
      </p:sp>
    </p:spTree>
    <p:extLst>
      <p:ext uri="{BB962C8B-B14F-4D97-AF65-F5344CB8AC3E}">
        <p14:creationId xmlns:p14="http://schemas.microsoft.com/office/powerpoint/2010/main" val="187446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1071564"/>
            <a:ext cx="10983913" cy="619126"/>
          </a:xfrm>
          <a:prstGeom prst="rect">
            <a:avLst/>
          </a:prstGeom>
        </p:spPr>
        <p:txBody>
          <a:bodyPr vert="horz" lIns="0" tIns="0" rIns="0" bIns="0" rtlCol="0" anchor="t">
            <a:noAutofit/>
          </a:bodyPr>
          <a:lstStyle/>
          <a:p>
            <a:endParaRPr lang="de-CH" dirty="0"/>
          </a:p>
        </p:txBody>
      </p:sp>
      <p:sp>
        <p:nvSpPr>
          <p:cNvPr id="3" name="Textplatzhalter 2"/>
          <p:cNvSpPr>
            <a:spLocks noGrp="1"/>
          </p:cNvSpPr>
          <p:nvPr>
            <p:ph type="body" idx="1"/>
          </p:nvPr>
        </p:nvSpPr>
        <p:spPr>
          <a:xfrm>
            <a:off x="838200" y="1852613"/>
            <a:ext cx="10983913" cy="4672731"/>
          </a:xfrm>
          <a:prstGeom prst="rect">
            <a:avLst/>
          </a:prstGeom>
        </p:spPr>
        <p:txBody>
          <a:bodyPr vert="horz" lIns="0" tIns="0" rIns="0" bIns="0" rtlCol="0">
            <a:noAutofit/>
          </a:bodyPr>
          <a:lstStyle/>
          <a:p>
            <a:pPr lvl="0"/>
            <a:r>
              <a:rPr lang="de-CH" noProof="0" dirty="0"/>
              <a:t>Textmasterformat bearbeiten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4" name="Datumsplatzhalter 3"/>
          <p:cNvSpPr>
            <a:spLocks noGrp="1"/>
          </p:cNvSpPr>
          <p:nvPr>
            <p:ph type="dt" sz="half" idx="2"/>
          </p:nvPr>
        </p:nvSpPr>
        <p:spPr>
          <a:xfrm>
            <a:off x="9336360" y="434133"/>
            <a:ext cx="2088232" cy="108000"/>
          </a:xfrm>
          <a:prstGeom prst="rect">
            <a:avLst/>
          </a:prstGeom>
        </p:spPr>
        <p:txBody>
          <a:bodyPr vert="horz" lIns="0" tIns="0" rIns="0" bIns="0" rtlCol="0" anchor="t" anchorCtr="0"/>
          <a:lstStyle>
            <a:lvl1pPr algn="l">
              <a:defRPr sz="820" baseline="0">
                <a:solidFill>
                  <a:schemeClr val="tx1"/>
                </a:solidFill>
              </a:defRPr>
            </a:lvl1pPr>
          </a:lstStyle>
          <a:p>
            <a:fld id="{25BFEB73-7DB0-4E1C-AD41-222EA41EE038}" type="datetime4">
              <a:rPr lang="de-CH" smtClean="0"/>
              <a:t>28. November 2022</a:t>
            </a:fld>
            <a:endParaRPr lang="de-CH" dirty="0"/>
          </a:p>
        </p:txBody>
      </p:sp>
      <p:sp>
        <p:nvSpPr>
          <p:cNvPr id="5" name="Fußzeilenplatzhalter 4"/>
          <p:cNvSpPr>
            <a:spLocks noGrp="1"/>
          </p:cNvSpPr>
          <p:nvPr>
            <p:ph type="ftr" sz="quarter" idx="3"/>
          </p:nvPr>
        </p:nvSpPr>
        <p:spPr>
          <a:xfrm>
            <a:off x="9336360" y="297071"/>
            <a:ext cx="2088232" cy="124409"/>
          </a:xfrm>
          <a:prstGeom prst="rect">
            <a:avLst/>
          </a:prstGeom>
        </p:spPr>
        <p:txBody>
          <a:bodyPr vert="horz" lIns="0" tIns="0" rIns="0" bIns="0" rtlCol="0" anchor="b" anchorCtr="0"/>
          <a:lstStyle>
            <a:lvl1pPr algn="l">
              <a:defRPr sz="820" baseline="0">
                <a:solidFill>
                  <a:schemeClr val="tx1"/>
                </a:solidFill>
              </a:defRPr>
            </a:lvl1pPr>
          </a:lstStyle>
          <a:p>
            <a:r>
              <a:rPr lang="de-CH"/>
              <a:t>Klassifizierung: intern / vertraulich / geheim</a:t>
            </a:r>
            <a:endParaRPr lang="de-CH" dirty="0"/>
          </a:p>
        </p:txBody>
      </p:sp>
      <p:sp>
        <p:nvSpPr>
          <p:cNvPr id="6" name="Foliennummernplatzhalter 5"/>
          <p:cNvSpPr>
            <a:spLocks noGrp="1"/>
          </p:cNvSpPr>
          <p:nvPr>
            <p:ph type="sldNum" sz="quarter" idx="4"/>
          </p:nvPr>
        </p:nvSpPr>
        <p:spPr>
          <a:xfrm>
            <a:off x="11496600" y="297072"/>
            <a:ext cx="321625" cy="108000"/>
          </a:xfrm>
          <a:prstGeom prst="rect">
            <a:avLst/>
          </a:prstGeom>
        </p:spPr>
        <p:txBody>
          <a:bodyPr vert="horz" lIns="0" tIns="0" rIns="0" bIns="0" rtlCol="0" anchor="t" anchorCtr="0"/>
          <a:lstStyle>
            <a:lvl1pPr algn="r">
              <a:defRPr sz="820" baseline="0">
                <a:solidFill>
                  <a:schemeClr val="tx1"/>
                </a:solidFill>
              </a:defRPr>
            </a:lvl1pPr>
          </a:lstStyle>
          <a:p>
            <a:fld id="{442AD375-037F-43D0-B059-5172DA06796A}" type="slidenum">
              <a:rPr lang="de-CH" smtClean="0"/>
              <a:pPr/>
              <a:t>‹Nr.›</a:t>
            </a:fld>
            <a:endParaRPr lang="de-CH" dirty="0"/>
          </a:p>
        </p:txBody>
      </p:sp>
      <p:sp>
        <p:nvSpPr>
          <p:cNvPr id="7" name="Textfeld 6">
            <a:extLst>
              <a:ext uri="{FF2B5EF4-FFF2-40B4-BE49-F238E27FC236}">
                <a16:creationId xmlns:a16="http://schemas.microsoft.com/office/drawing/2014/main" id="{E1126706-F82E-4003-B37F-DDFD46B67EBD}"/>
              </a:ext>
            </a:extLst>
          </p:cNvPr>
          <p:cNvSpPr txBox="1"/>
          <p:nvPr userDrawn="1"/>
        </p:nvSpPr>
        <p:spPr>
          <a:xfrm rot="16200000">
            <a:off x="10704556" y="5198840"/>
            <a:ext cx="3212976" cy="92333"/>
          </a:xfrm>
          <a:prstGeom prst="rect">
            <a:avLst/>
          </a:prstGeom>
          <a:noFill/>
        </p:spPr>
        <p:txBody>
          <a:bodyPr wrap="square" lIns="0" tIns="0" rIns="0" bIns="0" rtlCol="0">
            <a:spAutoFit/>
          </a:bodyPr>
          <a:lstStyle/>
          <a:p>
            <a:r>
              <a:rPr lang="de-CH" sz="600" spc="40" baseline="0" dirty="0">
                <a:solidFill>
                  <a:schemeClr val="bg1">
                    <a:lumMod val="75000"/>
                  </a:schemeClr>
                </a:solidFill>
              </a:rPr>
              <a:t>Erstellt durch Vorlagenbauer.ch</a:t>
            </a:r>
          </a:p>
        </p:txBody>
      </p:sp>
      <p:pic>
        <p:nvPicPr>
          <p:cNvPr id="13" name="Grafik 12">
            <a:extLst>
              <a:ext uri="{FF2B5EF4-FFF2-40B4-BE49-F238E27FC236}">
                <a16:creationId xmlns:a16="http://schemas.microsoft.com/office/drawing/2014/main" id="{BFEC6ACA-7650-4DEA-B34E-89DC63F8CE64}"/>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93151" y="181525"/>
            <a:ext cx="1484308" cy="695266"/>
          </a:xfrm>
          <a:prstGeom prst="rect">
            <a:avLst/>
          </a:prstGeom>
        </p:spPr>
      </p:pic>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58" r:id="rId3"/>
    <p:sldLayoutId id="2147483669" r:id="rId4"/>
    <p:sldLayoutId id="2147483671" r:id="rId5"/>
    <p:sldLayoutId id="2147483672" r:id="rId6"/>
    <p:sldLayoutId id="2147483668" r:id="rId7"/>
    <p:sldLayoutId id="2147483659" r:id="rId8"/>
    <p:sldLayoutId id="2147483673" r:id="rId9"/>
    <p:sldLayoutId id="2147483661" r:id="rId10"/>
    <p:sldLayoutId id="2147483674" r:id="rId11"/>
    <p:sldLayoutId id="2147483675" r:id="rId12"/>
    <p:sldLayoutId id="2147483665" r:id="rId13"/>
    <p:sldLayoutId id="2147483663" r:id="rId14"/>
    <p:sldLayoutId id="2147483664" r:id="rId15"/>
  </p:sldLayoutIdLst>
  <p:hf hdr="0"/>
  <p:txStyles>
    <p:titleStyle>
      <a:lvl1pPr algn="l" defTabSz="447675"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0" indent="0" algn="l" defTabSz="449263" rtl="0" eaLnBrk="1" latinLnBrk="0" hangingPunct="1">
        <a:lnSpc>
          <a:spcPct val="105000"/>
        </a:lnSpc>
        <a:spcBef>
          <a:spcPts val="0"/>
        </a:spcBef>
        <a:buFont typeface="Arial" panose="020B0604020202020204" pitchFamily="34" charset="0"/>
        <a:buNone/>
        <a:defRPr sz="2600" kern="1200">
          <a:solidFill>
            <a:schemeClr val="tx1"/>
          </a:solidFill>
          <a:latin typeface="+mn-lt"/>
          <a:ea typeface="+mn-ea"/>
          <a:cs typeface="+mn-cs"/>
        </a:defRPr>
      </a:lvl1pPr>
      <a:lvl2pPr marL="357188" indent="-357188"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2pPr>
      <a:lvl3pPr marL="715963" indent="-358775"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3pPr>
      <a:lvl4pPr marL="1079500" indent="-363538"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4pPr>
      <a:lvl5pPr marL="1436688" indent="-357188" algn="l" defTabSz="449263" rtl="0" eaLnBrk="1" latinLnBrk="0" hangingPunct="1">
        <a:lnSpc>
          <a:spcPct val="105000"/>
        </a:lnSpc>
        <a:spcBef>
          <a:spcPts val="0"/>
        </a:spcBef>
        <a:buFont typeface="Arial" panose="020B0604020202020204" pitchFamily="34" charset="0"/>
        <a:buChar char="‒"/>
        <a:defRPr sz="2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userDrawn="1">
          <p15:clr>
            <a:srgbClr val="F26B43"/>
          </p15:clr>
        </p15:guide>
        <p15:guide id="2" pos="3840" userDrawn="1">
          <p15:clr>
            <a:srgbClr val="F26B43"/>
          </p15:clr>
        </p15:guide>
        <p15:guide id="3" pos="5881" userDrawn="1">
          <p15:clr>
            <a:srgbClr val="F26B43"/>
          </p15:clr>
        </p15:guide>
        <p15:guide id="4" pos="7447" userDrawn="1">
          <p15:clr>
            <a:srgbClr val="F26B43"/>
          </p15:clr>
        </p15:guide>
        <p15:guide id="5" orient="horz" pos="675" userDrawn="1">
          <p15:clr>
            <a:srgbClr val="F26B43"/>
          </p15:clr>
        </p15:guide>
        <p15:guide id="6" orient="horz" pos="116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hyperlink" Target="https://www.kja.dij.be.ch/content/dam/kja_dij/dokumente/de/startseite/foerder--und-schutzleistungen/informationen-f%C3%BCr-leistungsbestellende-und-leistungserbringende/FAQ.xlsx"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hyperlink" Target="mailto:vorfinanzierung-kja@be.ch" TargetMode="Externa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mailto:sven.colijn@be.ch"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hyperlink" Target="mailto:thomas.nydegger1@be.ch"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hyperlink" Target="https://www.kja.dij.be.ch/de/start/stationaere-leistungen/leistungsvertrag/leistungsbeschreibung.html"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7CC7FC-9400-45C0-AEE5-559DC7B81768}"/>
              </a:ext>
            </a:extLst>
          </p:cNvPr>
          <p:cNvSpPr>
            <a:spLocks noGrp="1"/>
          </p:cNvSpPr>
          <p:nvPr>
            <p:ph type="ctrTitle"/>
          </p:nvPr>
        </p:nvSpPr>
        <p:spPr/>
        <p:txBody>
          <a:bodyPr/>
          <a:lstStyle/>
          <a:p>
            <a:r>
              <a:rPr lang="de-CH" dirty="0" smtClean="0"/>
              <a:t>ERFA mit Leistungsbestellenden</a:t>
            </a:r>
            <a:endParaRPr lang="de-CH" dirty="0"/>
          </a:p>
        </p:txBody>
      </p:sp>
      <p:sp>
        <p:nvSpPr>
          <p:cNvPr id="3" name="Untertitel 2">
            <a:extLst>
              <a:ext uri="{FF2B5EF4-FFF2-40B4-BE49-F238E27FC236}">
                <a16:creationId xmlns:a16="http://schemas.microsoft.com/office/drawing/2014/main" id="{E59A757E-70E0-440F-BEA8-B72E48DC1E08}"/>
              </a:ext>
            </a:extLst>
          </p:cNvPr>
          <p:cNvSpPr>
            <a:spLocks noGrp="1"/>
          </p:cNvSpPr>
          <p:nvPr>
            <p:ph type="subTitle" idx="1"/>
          </p:nvPr>
        </p:nvSpPr>
        <p:spPr/>
        <p:txBody>
          <a:bodyPr/>
          <a:lstStyle/>
          <a:p>
            <a:r>
              <a:rPr lang="de-CH" dirty="0" smtClean="0"/>
              <a:t>November 2022</a:t>
            </a:r>
            <a:endParaRPr lang="de-CH" dirty="0"/>
          </a:p>
        </p:txBody>
      </p:sp>
      <p:sp>
        <p:nvSpPr>
          <p:cNvPr id="4" name="Datumsplatzhalter 3">
            <a:extLst>
              <a:ext uri="{FF2B5EF4-FFF2-40B4-BE49-F238E27FC236}">
                <a16:creationId xmlns:a16="http://schemas.microsoft.com/office/drawing/2014/main" id="{3E414728-B805-4E50-A50E-C86B5CCCD80A}"/>
              </a:ext>
            </a:extLst>
          </p:cNvPr>
          <p:cNvSpPr>
            <a:spLocks noGrp="1"/>
          </p:cNvSpPr>
          <p:nvPr>
            <p:ph type="dt" sz="half" idx="10"/>
          </p:nvPr>
        </p:nvSpPr>
        <p:spPr/>
        <p:txBody>
          <a:bodyPr/>
          <a:lstStyle/>
          <a:p>
            <a:fld id="{F215DFBE-C911-49C4-8A6A-226CE333BB5C}" type="datetime4">
              <a:rPr lang="de-CH" smtClean="0"/>
              <a:t>28. November 2022</a:t>
            </a:fld>
            <a:endParaRPr lang="de-CH" dirty="0"/>
          </a:p>
        </p:txBody>
      </p:sp>
      <p:sp>
        <p:nvSpPr>
          <p:cNvPr id="6" name="Foliennummernplatzhalter 5">
            <a:extLst>
              <a:ext uri="{FF2B5EF4-FFF2-40B4-BE49-F238E27FC236}">
                <a16:creationId xmlns:a16="http://schemas.microsoft.com/office/drawing/2014/main" id="{B74ED3FD-0C67-4C9B-8116-779F4B8A0B57}"/>
              </a:ext>
            </a:extLst>
          </p:cNvPr>
          <p:cNvSpPr>
            <a:spLocks noGrp="1"/>
          </p:cNvSpPr>
          <p:nvPr>
            <p:ph type="sldNum" sz="quarter" idx="12"/>
          </p:nvPr>
        </p:nvSpPr>
        <p:spPr/>
        <p:txBody>
          <a:bodyPr/>
          <a:lstStyle/>
          <a:p>
            <a:fld id="{442AD375-037F-43D0-B059-5172DA06796A}" type="slidenum">
              <a:rPr lang="de-CH" smtClean="0"/>
              <a:pPr/>
              <a:t>1</a:t>
            </a:fld>
            <a:endParaRPr lang="de-CH" dirty="0"/>
          </a:p>
        </p:txBody>
      </p:sp>
      <p:sp>
        <p:nvSpPr>
          <p:cNvPr id="7" name="Textplatzhalter 6">
            <a:extLst>
              <a:ext uri="{FF2B5EF4-FFF2-40B4-BE49-F238E27FC236}">
                <a16:creationId xmlns:a16="http://schemas.microsoft.com/office/drawing/2014/main" id="{45A35C26-D12A-492B-A8DF-81748A6A7144}"/>
              </a:ext>
            </a:extLst>
          </p:cNvPr>
          <p:cNvSpPr>
            <a:spLocks noGrp="1"/>
          </p:cNvSpPr>
          <p:nvPr>
            <p:ph type="body" sz="quarter" idx="13"/>
          </p:nvPr>
        </p:nvSpPr>
        <p:spPr/>
        <p:txBody>
          <a:bodyPr/>
          <a:lstStyle/>
          <a:p>
            <a:r>
              <a:rPr lang="de-CH" dirty="0" smtClean="0"/>
              <a:t>KJA</a:t>
            </a:r>
            <a:endParaRPr lang="de-CH" dirty="0"/>
          </a:p>
          <a:p>
            <a:endParaRPr lang="de-CH" dirty="0"/>
          </a:p>
        </p:txBody>
      </p:sp>
      <p:sp>
        <p:nvSpPr>
          <p:cNvPr id="8" name="Textplatzhalter 7">
            <a:extLst>
              <a:ext uri="{FF2B5EF4-FFF2-40B4-BE49-F238E27FC236}">
                <a16:creationId xmlns:a16="http://schemas.microsoft.com/office/drawing/2014/main" id="{ACD0557C-B142-4A0C-83B1-40038037FA5F}"/>
              </a:ext>
            </a:extLst>
          </p:cNvPr>
          <p:cNvSpPr>
            <a:spLocks noGrp="1"/>
          </p:cNvSpPr>
          <p:nvPr>
            <p:ph type="body" sz="quarter" idx="14"/>
          </p:nvPr>
        </p:nvSpPr>
        <p:spPr/>
        <p:txBody>
          <a:bodyPr/>
          <a:lstStyle/>
          <a:p>
            <a:endParaRPr lang="de-CH" dirty="0"/>
          </a:p>
          <a:p>
            <a:r>
              <a:rPr lang="de-CH" dirty="0" smtClean="0"/>
              <a:t>Direktion für Inneres und Justiz / Kantonales Jugendamt</a:t>
            </a:r>
            <a:endParaRPr lang="de-CH" dirty="0"/>
          </a:p>
        </p:txBody>
      </p:sp>
    </p:spTree>
    <p:extLst>
      <p:ext uri="{BB962C8B-B14F-4D97-AF65-F5344CB8AC3E}">
        <p14:creationId xmlns:p14="http://schemas.microsoft.com/office/powerpoint/2010/main" val="3828248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Care </a:t>
            </a:r>
            <a:r>
              <a:rPr lang="de-CH" dirty="0" err="1" smtClean="0"/>
              <a:t>Leaver:innen</a:t>
            </a:r>
            <a:endParaRPr lang="de-CH" dirty="0"/>
          </a:p>
        </p:txBody>
      </p:sp>
      <p:sp>
        <p:nvSpPr>
          <p:cNvPr id="3" name="Inhaltsplatzhalter 2"/>
          <p:cNvSpPr>
            <a:spLocks noGrp="1"/>
          </p:cNvSpPr>
          <p:nvPr>
            <p:ph idx="1"/>
          </p:nvPr>
        </p:nvSpPr>
        <p:spPr/>
        <p:txBody>
          <a:bodyPr/>
          <a:lstStyle/>
          <a:p>
            <a:r>
              <a:rPr lang="de-CH" dirty="0" smtClean="0"/>
              <a:t>Zu beachten: </a:t>
            </a:r>
          </a:p>
          <a:p>
            <a:pPr marL="457200" indent="-457200">
              <a:buFontTx/>
              <a:buChar char="-"/>
            </a:pPr>
            <a:r>
              <a:rPr lang="de-CH" dirty="0" smtClean="0"/>
              <a:t>Antrag zur Finanzierung, drei Monate vor Erreichen der Volljährigkeit</a:t>
            </a:r>
          </a:p>
          <a:p>
            <a:pPr marL="457200" indent="-457200">
              <a:buFontTx/>
              <a:buChar char="-"/>
            </a:pPr>
            <a:r>
              <a:rPr lang="de-CH" dirty="0" smtClean="0"/>
              <a:t>Finanziert werden auch hier ausschliesslich KFSG – Leistungen (im stationären Bereich ist die Abgrenzung herausfordernd)</a:t>
            </a:r>
          </a:p>
          <a:p>
            <a:pPr marL="457200" indent="-457200">
              <a:buFontTx/>
              <a:buChar char="-"/>
            </a:pPr>
            <a:r>
              <a:rPr lang="de-CH" dirty="0" smtClean="0"/>
              <a:t>Im Zentrum steht der Abschluss der Ausbildung – die Unterstützung kann auch mit ambulanten Leistungen erfolgen</a:t>
            </a:r>
          </a:p>
          <a:p>
            <a:pPr marL="457200" indent="-457200">
              <a:buFontTx/>
              <a:buChar char="-"/>
            </a:pPr>
            <a:r>
              <a:rPr lang="de-CH" dirty="0" smtClean="0"/>
              <a:t>Nachsorge: wird bei jeder stationären Leistung standardmässig geprüft </a:t>
            </a:r>
          </a:p>
          <a:p>
            <a:pPr marL="457200" indent="-457200">
              <a:buFontTx/>
              <a:buChar char="-"/>
            </a:pPr>
            <a:r>
              <a:rPr lang="de-CH" dirty="0" smtClean="0"/>
              <a:t>Benötigen junge Erwachsene Unterstützung nach dem Austritt aus der Pflegefamilie, kann dies durch SPF geleistet werden (z.B. DAF)</a:t>
            </a:r>
          </a:p>
          <a:p>
            <a:pPr marL="457200" indent="-457200">
              <a:buFontTx/>
              <a:buChar char="-"/>
            </a:pPr>
            <a:r>
              <a:rPr lang="de-CH" dirty="0" smtClean="0"/>
              <a:t>Begleitetes Wohnen</a:t>
            </a:r>
            <a:endParaRPr lang="de-CH" dirty="0"/>
          </a:p>
        </p:txBody>
      </p:sp>
      <p:sp>
        <p:nvSpPr>
          <p:cNvPr id="4" name="Datumsplatzhalter 3"/>
          <p:cNvSpPr>
            <a:spLocks noGrp="1"/>
          </p:cNvSpPr>
          <p:nvPr>
            <p:ph type="dt" sz="half" idx="10"/>
          </p:nvPr>
        </p:nvSpPr>
        <p:spPr/>
        <p:txBody>
          <a:bodyPr/>
          <a:lstStyle/>
          <a:p>
            <a:fld id="{74B8EF3F-82B3-4CB2-B551-A5FCEA334651}" type="datetime4">
              <a:rPr lang="de-CH" smtClean="0"/>
              <a:t>28. November 2022</a:t>
            </a:fld>
            <a:endParaRPr lang="de-CH" dirty="0"/>
          </a:p>
        </p:txBody>
      </p:sp>
      <p:sp>
        <p:nvSpPr>
          <p:cNvPr id="5" name="Fußzeilenplatzhalter 4"/>
          <p:cNvSpPr>
            <a:spLocks noGrp="1"/>
          </p:cNvSpPr>
          <p:nvPr>
            <p:ph type="ftr" sz="quarter" idx="11"/>
          </p:nvPr>
        </p:nvSpPr>
        <p:spPr/>
        <p:txBody>
          <a:bodyPr/>
          <a:lstStyle/>
          <a:p>
            <a:r>
              <a:rPr lang="de-CH" smtClean="0"/>
              <a:t>Klassifizierung: intern / vertraulich / geheim</a:t>
            </a:r>
            <a:endParaRPr lang="de-CH" dirty="0"/>
          </a:p>
        </p:txBody>
      </p:sp>
      <p:sp>
        <p:nvSpPr>
          <p:cNvPr id="6" name="Foliennummernplatzhalter 5"/>
          <p:cNvSpPr>
            <a:spLocks noGrp="1"/>
          </p:cNvSpPr>
          <p:nvPr>
            <p:ph type="sldNum" sz="quarter" idx="12"/>
          </p:nvPr>
        </p:nvSpPr>
        <p:spPr/>
        <p:txBody>
          <a:bodyPr/>
          <a:lstStyle/>
          <a:p>
            <a:fld id="{442AD375-037F-43D0-B059-5172DA06796A}" type="slidenum">
              <a:rPr lang="de-CH" smtClean="0"/>
              <a:pPr/>
              <a:t>10</a:t>
            </a:fld>
            <a:endParaRPr lang="de-CH" dirty="0"/>
          </a:p>
        </p:txBody>
      </p:sp>
    </p:spTree>
    <p:extLst>
      <p:ext uri="{BB962C8B-B14F-4D97-AF65-F5344CB8AC3E}">
        <p14:creationId xmlns:p14="http://schemas.microsoft.com/office/powerpoint/2010/main" val="1966385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273" y="2204864"/>
            <a:ext cx="10691319" cy="3816424"/>
          </a:xfrm>
          <a:prstGeom prst="rect">
            <a:avLst/>
          </a:prstGeom>
        </p:spPr>
      </p:pic>
      <p:sp>
        <p:nvSpPr>
          <p:cNvPr id="2" name="Titel 1">
            <a:extLst>
              <a:ext uri="{FF2B5EF4-FFF2-40B4-BE49-F238E27FC236}">
                <a16:creationId xmlns:a16="http://schemas.microsoft.com/office/drawing/2014/main" id="{918BA736-3302-4A40-B299-6E6E656BE127}"/>
              </a:ext>
            </a:extLst>
          </p:cNvPr>
          <p:cNvSpPr>
            <a:spLocks noGrp="1"/>
          </p:cNvSpPr>
          <p:nvPr>
            <p:ph type="ctrTitle"/>
          </p:nvPr>
        </p:nvSpPr>
        <p:spPr>
          <a:xfrm>
            <a:off x="840060" y="1376907"/>
            <a:ext cx="8496300" cy="735293"/>
          </a:xfrm>
        </p:spPr>
        <p:txBody>
          <a:bodyPr/>
          <a:lstStyle/>
          <a:p>
            <a:r>
              <a:rPr lang="de-CH" dirty="0" smtClean="0"/>
              <a:t>Vorfinanzierung</a:t>
            </a:r>
            <a:endParaRPr lang="de-CH" dirty="0"/>
          </a:p>
        </p:txBody>
      </p:sp>
      <p:sp>
        <p:nvSpPr>
          <p:cNvPr id="4" name="Datumsplatzhalter 3">
            <a:extLst>
              <a:ext uri="{FF2B5EF4-FFF2-40B4-BE49-F238E27FC236}">
                <a16:creationId xmlns:a16="http://schemas.microsoft.com/office/drawing/2014/main" id="{37512C4D-542C-4DD5-8526-FFA6E3CBD03C}"/>
              </a:ext>
            </a:extLst>
          </p:cNvPr>
          <p:cNvSpPr>
            <a:spLocks noGrp="1"/>
          </p:cNvSpPr>
          <p:nvPr>
            <p:ph type="dt" sz="half" idx="10"/>
          </p:nvPr>
        </p:nvSpPr>
        <p:spPr/>
        <p:txBody>
          <a:bodyPr/>
          <a:lstStyle/>
          <a:p>
            <a:fld id="{D3749132-C177-42D8-8D2F-A5CFA81E175B}" type="datetime4">
              <a:rPr lang="de-CH" smtClean="0"/>
              <a:t>28. November 2022</a:t>
            </a:fld>
            <a:endParaRPr lang="de-CH" dirty="0"/>
          </a:p>
        </p:txBody>
      </p:sp>
      <p:sp>
        <p:nvSpPr>
          <p:cNvPr id="6" name="Foliennummernplatzhalter 5">
            <a:extLst>
              <a:ext uri="{FF2B5EF4-FFF2-40B4-BE49-F238E27FC236}">
                <a16:creationId xmlns:a16="http://schemas.microsoft.com/office/drawing/2014/main" id="{FDEF8997-7C65-41AF-9641-8CEE0C23BF15}"/>
              </a:ext>
            </a:extLst>
          </p:cNvPr>
          <p:cNvSpPr>
            <a:spLocks noGrp="1"/>
          </p:cNvSpPr>
          <p:nvPr>
            <p:ph type="sldNum" sz="quarter" idx="12"/>
          </p:nvPr>
        </p:nvSpPr>
        <p:spPr/>
        <p:txBody>
          <a:bodyPr/>
          <a:lstStyle/>
          <a:p>
            <a:fld id="{442AD375-037F-43D0-B059-5172DA06796A}" type="slidenum">
              <a:rPr lang="de-CH" smtClean="0"/>
              <a:pPr/>
              <a:t>11</a:t>
            </a:fld>
            <a:endParaRPr lang="de-CH" dirty="0"/>
          </a:p>
        </p:txBody>
      </p:sp>
    </p:spTree>
    <p:extLst>
      <p:ext uri="{BB962C8B-B14F-4D97-AF65-F5344CB8AC3E}">
        <p14:creationId xmlns:p14="http://schemas.microsoft.com/office/powerpoint/2010/main" val="3489951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C16138E7-7A87-44FA-8C4F-FCFA3BE84B53}"/>
              </a:ext>
            </a:extLst>
          </p:cNvPr>
          <p:cNvSpPr>
            <a:spLocks noGrp="1"/>
          </p:cNvSpPr>
          <p:nvPr>
            <p:ph type="subTitle" idx="1"/>
          </p:nvPr>
        </p:nvSpPr>
        <p:spPr>
          <a:xfrm>
            <a:off x="839788" y="1196752"/>
            <a:ext cx="9504684" cy="4536504"/>
          </a:xfrm>
        </p:spPr>
        <p:txBody>
          <a:bodyPr/>
          <a:lstStyle/>
          <a:p>
            <a:pPr marL="571500" indent="-571500">
              <a:buFont typeface="Symbol" panose="05050102010706020507" pitchFamily="18" charset="2"/>
              <a:buChar char="-"/>
            </a:pPr>
            <a:r>
              <a:rPr lang="de-CH" sz="3200" dirty="0" smtClean="0"/>
              <a:t>Kostenbeteiligung</a:t>
            </a:r>
          </a:p>
          <a:p>
            <a:pPr marL="571500" indent="-571500">
              <a:buFont typeface="Symbol" panose="05050102010706020507" pitchFamily="18" charset="2"/>
              <a:buChar char="-"/>
            </a:pPr>
            <a:r>
              <a:rPr lang="de-CH" sz="3200" dirty="0" smtClean="0"/>
              <a:t>Ausnahme nach Art. 24/Art. 28 KFSG</a:t>
            </a:r>
          </a:p>
          <a:p>
            <a:pPr marL="571500" indent="-571500">
              <a:buFont typeface="Symbol" panose="05050102010706020507" pitchFamily="18" charset="2"/>
              <a:buChar char="-"/>
            </a:pPr>
            <a:r>
              <a:rPr lang="de-CH" sz="3200" dirty="0" smtClean="0"/>
              <a:t>Finanzierung Übersetzungskosten</a:t>
            </a:r>
          </a:p>
          <a:p>
            <a:pPr marL="571500" indent="-571500">
              <a:buFont typeface="Symbol" panose="05050102010706020507" pitchFamily="18" charset="2"/>
              <a:buChar char="-"/>
            </a:pPr>
            <a:r>
              <a:rPr lang="de-CH" sz="3200" dirty="0"/>
              <a:t>Finanzierung</a:t>
            </a:r>
            <a:r>
              <a:rPr lang="de-CH" sz="3200" dirty="0" smtClean="0"/>
              <a:t> von Tagesstruktur</a:t>
            </a:r>
          </a:p>
          <a:p>
            <a:pPr marL="571500" indent="-571500">
              <a:buFont typeface="Symbol" panose="05050102010706020507" pitchFamily="18" charset="2"/>
              <a:buChar char="-"/>
            </a:pPr>
            <a:r>
              <a:rPr lang="de-CH" sz="3200" dirty="0" smtClean="0"/>
              <a:t>Interkantonale Zuständigkeit</a:t>
            </a:r>
          </a:p>
          <a:p>
            <a:pPr marL="571500" indent="-571500">
              <a:buFont typeface="Symbol" panose="05050102010706020507" pitchFamily="18" charset="2"/>
              <a:buChar char="-"/>
            </a:pPr>
            <a:r>
              <a:rPr lang="de-CH" sz="3200" dirty="0"/>
              <a:t>Abrechnung </a:t>
            </a:r>
            <a:r>
              <a:rPr lang="de-CH" sz="3200" dirty="0" smtClean="0"/>
              <a:t>Sozialversicherungsleistungen </a:t>
            </a:r>
            <a:r>
              <a:rPr lang="de-CH" sz="3200" dirty="0"/>
              <a:t>2022 KJA</a:t>
            </a:r>
          </a:p>
          <a:p>
            <a:pPr marL="571500" indent="-571500">
              <a:buFont typeface="Symbol" panose="05050102010706020507" pitchFamily="18" charset="2"/>
              <a:buChar char="-"/>
            </a:pPr>
            <a:r>
              <a:rPr lang="de-CH" sz="3200" dirty="0" smtClean="0"/>
              <a:t>FAQ</a:t>
            </a:r>
            <a:endParaRPr lang="de-CH" sz="3200" dirty="0"/>
          </a:p>
          <a:p>
            <a:pPr marL="571500" indent="-571500">
              <a:buFont typeface="Symbol" panose="05050102010706020507" pitchFamily="18" charset="2"/>
              <a:buChar char="-"/>
            </a:pPr>
            <a:r>
              <a:rPr lang="de-CH" sz="3200" dirty="0" err="1" smtClean="0"/>
              <a:t>Optimo</a:t>
            </a:r>
            <a:r>
              <a:rPr lang="de-CH" sz="3200" smtClean="0"/>
              <a:t> KESB / Dabbawala</a:t>
            </a:r>
            <a:endParaRPr lang="de-CH" sz="3200" dirty="0" smtClean="0"/>
          </a:p>
          <a:p>
            <a:endParaRPr lang="de-CH" sz="3600" dirty="0"/>
          </a:p>
        </p:txBody>
      </p:sp>
      <p:sp>
        <p:nvSpPr>
          <p:cNvPr id="4" name="Datumsplatzhalter 3">
            <a:extLst>
              <a:ext uri="{FF2B5EF4-FFF2-40B4-BE49-F238E27FC236}">
                <a16:creationId xmlns:a16="http://schemas.microsoft.com/office/drawing/2014/main" id="{37512C4D-542C-4DD5-8526-FFA6E3CBD03C}"/>
              </a:ext>
            </a:extLst>
          </p:cNvPr>
          <p:cNvSpPr>
            <a:spLocks noGrp="1"/>
          </p:cNvSpPr>
          <p:nvPr>
            <p:ph type="dt" sz="half" idx="10"/>
          </p:nvPr>
        </p:nvSpPr>
        <p:spPr/>
        <p:txBody>
          <a:bodyPr/>
          <a:lstStyle/>
          <a:p>
            <a:fld id="{D3749132-C177-42D8-8D2F-A5CFA81E175B}" type="datetime4">
              <a:rPr lang="de-CH" smtClean="0"/>
              <a:t>28. November 2022</a:t>
            </a:fld>
            <a:endParaRPr lang="de-CH" dirty="0"/>
          </a:p>
        </p:txBody>
      </p:sp>
      <p:sp>
        <p:nvSpPr>
          <p:cNvPr id="6" name="Foliennummernplatzhalter 5">
            <a:extLst>
              <a:ext uri="{FF2B5EF4-FFF2-40B4-BE49-F238E27FC236}">
                <a16:creationId xmlns:a16="http://schemas.microsoft.com/office/drawing/2014/main" id="{FDEF8997-7C65-41AF-9641-8CEE0C23BF15}"/>
              </a:ext>
            </a:extLst>
          </p:cNvPr>
          <p:cNvSpPr>
            <a:spLocks noGrp="1"/>
          </p:cNvSpPr>
          <p:nvPr>
            <p:ph type="sldNum" sz="quarter" idx="12"/>
          </p:nvPr>
        </p:nvSpPr>
        <p:spPr/>
        <p:txBody>
          <a:bodyPr/>
          <a:lstStyle/>
          <a:p>
            <a:fld id="{442AD375-037F-43D0-B059-5172DA06796A}" type="slidenum">
              <a:rPr lang="de-CH" smtClean="0"/>
              <a:pPr/>
              <a:t>12</a:t>
            </a:fld>
            <a:endParaRPr lang="de-CH" dirty="0"/>
          </a:p>
        </p:txBody>
      </p:sp>
    </p:spTree>
    <p:extLst>
      <p:ext uri="{BB962C8B-B14F-4D97-AF65-F5344CB8AC3E}">
        <p14:creationId xmlns:p14="http://schemas.microsoft.com/office/powerpoint/2010/main" val="4019524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1424" y="714896"/>
            <a:ext cx="10983913" cy="619126"/>
          </a:xfrm>
        </p:spPr>
        <p:txBody>
          <a:bodyPr/>
          <a:lstStyle/>
          <a:p>
            <a:r>
              <a:rPr lang="de-CH" dirty="0" smtClean="0"/>
              <a:t>Kostenbeteiligung	</a:t>
            </a:r>
            <a:endParaRPr lang="de-CH" dirty="0"/>
          </a:p>
        </p:txBody>
      </p:sp>
      <p:sp>
        <p:nvSpPr>
          <p:cNvPr id="3" name="Inhaltsplatzhalter 2"/>
          <p:cNvSpPr>
            <a:spLocks noGrp="1"/>
          </p:cNvSpPr>
          <p:nvPr>
            <p:ph idx="1"/>
          </p:nvPr>
        </p:nvSpPr>
        <p:spPr>
          <a:xfrm>
            <a:off x="900608" y="1292744"/>
            <a:ext cx="10983913" cy="5376616"/>
          </a:xfrm>
        </p:spPr>
        <p:txBody>
          <a:bodyPr/>
          <a:lstStyle/>
          <a:p>
            <a:r>
              <a:rPr lang="de-CH" dirty="0" smtClean="0"/>
              <a:t>Die Mängel sind bekannt </a:t>
            </a:r>
          </a:p>
          <a:p>
            <a:pPr marL="457200" indent="-457200">
              <a:buFont typeface="Symbol" panose="05050102010706020507" pitchFamily="18" charset="2"/>
              <a:buChar char="-"/>
            </a:pPr>
            <a:r>
              <a:rPr lang="de-CH" dirty="0" smtClean="0"/>
              <a:t>Berechnung zu wenig Aufwand orientiert (z.B. Abzahlung Schulden)</a:t>
            </a:r>
          </a:p>
          <a:p>
            <a:pPr marL="457200" indent="-457200">
              <a:buFont typeface="Symbol" panose="05050102010706020507" pitchFamily="18" charset="2"/>
              <a:buChar char="-"/>
            </a:pPr>
            <a:r>
              <a:rPr lang="de-CH" dirty="0" smtClean="0"/>
              <a:t>Resultat bei Berechnung ambulant und stationär (fragwürdig)</a:t>
            </a:r>
          </a:p>
          <a:p>
            <a:pPr marL="457200" indent="-457200">
              <a:buFont typeface="Symbol" panose="05050102010706020507" pitchFamily="18" charset="2"/>
              <a:buChar char="-"/>
            </a:pPr>
            <a:r>
              <a:rPr lang="de-CH" dirty="0" smtClean="0"/>
              <a:t>Bemessungsgrundlage (Progression wird überprüft)</a:t>
            </a:r>
          </a:p>
          <a:p>
            <a:pPr marL="457200" indent="-457200">
              <a:buFont typeface="Symbol" panose="05050102010706020507" pitchFamily="18" charset="2"/>
              <a:buChar char="-"/>
            </a:pPr>
            <a:r>
              <a:rPr lang="de-CH" dirty="0" smtClean="0"/>
              <a:t>usw.</a:t>
            </a:r>
          </a:p>
          <a:p>
            <a:pPr marL="457200" indent="-457200">
              <a:buFont typeface="Symbol" panose="05050102010706020507" pitchFamily="18" charset="2"/>
              <a:buChar char="-"/>
            </a:pPr>
            <a:r>
              <a:rPr lang="de-CH" dirty="0" smtClean="0"/>
              <a:t>Keine gesetzliche Subrogation (Verzicht auf Abtretung von Unterhalt Alimenten, Renten usw.)</a:t>
            </a:r>
          </a:p>
          <a:p>
            <a:pPr marL="457200" indent="-457200">
              <a:buFont typeface="Symbol" panose="05050102010706020507" pitchFamily="18" charset="2"/>
              <a:buChar char="-"/>
            </a:pPr>
            <a:r>
              <a:rPr lang="de-CH" dirty="0" smtClean="0"/>
              <a:t>Akzeptanz von einvernehmlichen KFSG Leistungen aufgrund Kostenbeteiligung</a:t>
            </a:r>
            <a:endParaRPr lang="de-CH" sz="1000" dirty="0"/>
          </a:p>
          <a:p>
            <a:pPr marL="457200" indent="-457200">
              <a:buFont typeface="Symbol" panose="05050102010706020507" pitchFamily="18" charset="2"/>
              <a:buChar char="-"/>
            </a:pPr>
            <a:r>
              <a:rPr lang="de-CH" dirty="0" smtClean="0"/>
              <a:t>Kostenbeteiligung bei Lohnpfändungen (Neuberechnung Existenzminimum)</a:t>
            </a:r>
          </a:p>
          <a:p>
            <a:pPr marL="457200" indent="-457200">
              <a:buFont typeface="Symbol" panose="05050102010706020507" pitchFamily="18" charset="2"/>
              <a:buChar char="-"/>
            </a:pPr>
            <a:r>
              <a:rPr lang="de-CH" dirty="0" smtClean="0"/>
              <a:t>Prüfen Möglichkeit von Teilzahlungen bei kurzen und mittelfristigen KFSG Leistungen</a:t>
            </a:r>
          </a:p>
          <a:p>
            <a:r>
              <a:rPr lang="de-CH" dirty="0" smtClean="0">
                <a:solidFill>
                  <a:schemeClr val="bg1">
                    <a:lumMod val="65000"/>
                  </a:schemeClr>
                </a:solidFill>
              </a:rPr>
              <a:t> </a:t>
            </a:r>
            <a:endParaRPr lang="de-CH" dirty="0">
              <a:solidFill>
                <a:schemeClr val="bg1">
                  <a:lumMod val="65000"/>
                </a:schemeClr>
              </a:solidFill>
            </a:endParaRPr>
          </a:p>
        </p:txBody>
      </p:sp>
      <p:sp>
        <p:nvSpPr>
          <p:cNvPr id="4" name="Datumsplatzhalter 3"/>
          <p:cNvSpPr>
            <a:spLocks noGrp="1"/>
          </p:cNvSpPr>
          <p:nvPr>
            <p:ph type="dt" sz="half" idx="10"/>
          </p:nvPr>
        </p:nvSpPr>
        <p:spPr/>
        <p:txBody>
          <a:bodyPr/>
          <a:lstStyle/>
          <a:p>
            <a:fld id="{74B8EF3F-82B3-4CB2-B551-A5FCEA334651}" type="datetime4">
              <a:rPr lang="de-CH" smtClean="0"/>
              <a:t>28. November 2022</a:t>
            </a:fld>
            <a:endParaRPr lang="de-CH" dirty="0"/>
          </a:p>
        </p:txBody>
      </p:sp>
      <p:sp>
        <p:nvSpPr>
          <p:cNvPr id="6" name="Foliennummernplatzhalter 5"/>
          <p:cNvSpPr>
            <a:spLocks noGrp="1"/>
          </p:cNvSpPr>
          <p:nvPr>
            <p:ph type="sldNum" sz="quarter" idx="12"/>
          </p:nvPr>
        </p:nvSpPr>
        <p:spPr/>
        <p:txBody>
          <a:bodyPr/>
          <a:lstStyle/>
          <a:p>
            <a:fld id="{442AD375-037F-43D0-B059-5172DA06796A}" type="slidenum">
              <a:rPr lang="de-CH" smtClean="0"/>
              <a:pPr/>
              <a:t>13</a:t>
            </a:fld>
            <a:endParaRPr lang="de-CH" dirty="0"/>
          </a:p>
        </p:txBody>
      </p:sp>
      <p:pic>
        <p:nvPicPr>
          <p:cNvPr id="5" name="Grafik 4"/>
          <p:cNvPicPr>
            <a:picLocks noChangeAspect="1"/>
          </p:cNvPicPr>
          <p:nvPr/>
        </p:nvPicPr>
        <p:blipFill>
          <a:blip r:embed="rId3"/>
          <a:stretch>
            <a:fillRect/>
          </a:stretch>
        </p:blipFill>
        <p:spPr>
          <a:xfrm>
            <a:off x="5231904" y="297072"/>
            <a:ext cx="1468999" cy="1384574"/>
          </a:xfrm>
          <a:prstGeom prst="rect">
            <a:avLst/>
          </a:prstGeom>
        </p:spPr>
      </p:pic>
    </p:spTree>
    <p:extLst>
      <p:ext uri="{BB962C8B-B14F-4D97-AF65-F5344CB8AC3E}">
        <p14:creationId xmlns:p14="http://schemas.microsoft.com/office/powerpoint/2010/main" val="683637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Ausnahme nach Art. 24 KFSG</a:t>
            </a:r>
            <a:endParaRPr lang="de-CH" dirty="0"/>
          </a:p>
        </p:txBody>
      </p:sp>
      <p:sp>
        <p:nvSpPr>
          <p:cNvPr id="3" name="Inhaltsplatzhalter 2"/>
          <p:cNvSpPr>
            <a:spLocks noGrp="1"/>
          </p:cNvSpPr>
          <p:nvPr>
            <p:ph idx="1"/>
          </p:nvPr>
        </p:nvSpPr>
        <p:spPr/>
        <p:txBody>
          <a:bodyPr/>
          <a:lstStyle/>
          <a:p>
            <a:r>
              <a:rPr lang="de-CH" dirty="0" smtClean="0"/>
              <a:t>Bedingungen:</a:t>
            </a:r>
          </a:p>
          <a:p>
            <a:endParaRPr lang="de-CH" dirty="0" smtClean="0"/>
          </a:p>
          <a:p>
            <a:pPr marL="457200" indent="-457200">
              <a:buFont typeface="Symbol" panose="05050102010706020507" pitchFamily="18" charset="2"/>
              <a:buChar char="-"/>
            </a:pPr>
            <a:r>
              <a:rPr lang="de-CH" dirty="0"/>
              <a:t>Leistung gemäss KFSG Katalog</a:t>
            </a:r>
          </a:p>
          <a:p>
            <a:pPr marL="457200" indent="-457200">
              <a:buFont typeface="Symbol" panose="05050102010706020507" pitchFamily="18" charset="2"/>
              <a:buChar char="-"/>
            </a:pPr>
            <a:r>
              <a:rPr lang="de-CH" dirty="0"/>
              <a:t>Indikationsstellung durch Sozialdienst</a:t>
            </a:r>
          </a:p>
          <a:p>
            <a:pPr marL="457200" indent="-457200">
              <a:buFont typeface="Symbol" panose="05050102010706020507" pitchFamily="18" charset="2"/>
              <a:buChar char="-"/>
            </a:pPr>
            <a:r>
              <a:rPr lang="de-CH" dirty="0" smtClean="0"/>
              <a:t>Leistungsanbieter ohne </a:t>
            </a:r>
            <a:r>
              <a:rPr lang="de-CH" dirty="0"/>
              <a:t>Leistungsvertrag </a:t>
            </a:r>
            <a:r>
              <a:rPr lang="de-CH" dirty="0" smtClean="0"/>
              <a:t>mit KJA </a:t>
            </a:r>
            <a:endParaRPr lang="de-CH" dirty="0"/>
          </a:p>
          <a:p>
            <a:pPr marL="457200" indent="-457200">
              <a:buFont typeface="Symbol" panose="05050102010706020507" pitchFamily="18" charset="2"/>
              <a:buChar char="-"/>
            </a:pPr>
            <a:r>
              <a:rPr lang="de-CH" dirty="0"/>
              <a:t>Leistungsanbieter im stationären Bereich </a:t>
            </a:r>
            <a:r>
              <a:rPr lang="de-CH" dirty="0" smtClean="0"/>
              <a:t>muss über </a:t>
            </a:r>
            <a:r>
              <a:rPr lang="de-CH" dirty="0"/>
              <a:t>Betriebsbewilligung der zuständigen </a:t>
            </a:r>
            <a:r>
              <a:rPr lang="de-CH" dirty="0" smtClean="0"/>
              <a:t>Behörde verfügen</a:t>
            </a:r>
            <a:endParaRPr lang="de-CH" dirty="0"/>
          </a:p>
          <a:p>
            <a:endParaRPr lang="de-CH" dirty="0"/>
          </a:p>
        </p:txBody>
      </p:sp>
      <p:sp>
        <p:nvSpPr>
          <p:cNvPr id="4" name="Datumsplatzhalter 3"/>
          <p:cNvSpPr>
            <a:spLocks noGrp="1"/>
          </p:cNvSpPr>
          <p:nvPr>
            <p:ph type="dt" sz="half" idx="10"/>
          </p:nvPr>
        </p:nvSpPr>
        <p:spPr/>
        <p:txBody>
          <a:bodyPr/>
          <a:lstStyle/>
          <a:p>
            <a:fld id="{74B8EF3F-82B3-4CB2-B551-A5FCEA334651}" type="datetime4">
              <a:rPr lang="de-CH" smtClean="0"/>
              <a:t>28. November 2022</a:t>
            </a:fld>
            <a:endParaRPr lang="de-CH" dirty="0"/>
          </a:p>
        </p:txBody>
      </p:sp>
      <p:sp>
        <p:nvSpPr>
          <p:cNvPr id="6" name="Foliennummernplatzhalter 5"/>
          <p:cNvSpPr>
            <a:spLocks noGrp="1"/>
          </p:cNvSpPr>
          <p:nvPr>
            <p:ph type="sldNum" sz="quarter" idx="12"/>
          </p:nvPr>
        </p:nvSpPr>
        <p:spPr/>
        <p:txBody>
          <a:bodyPr/>
          <a:lstStyle/>
          <a:p>
            <a:fld id="{442AD375-037F-43D0-B059-5172DA06796A}" type="slidenum">
              <a:rPr lang="de-CH" smtClean="0"/>
              <a:pPr/>
              <a:t>14</a:t>
            </a:fld>
            <a:endParaRPr lang="de-CH" dirty="0"/>
          </a:p>
        </p:txBody>
      </p:sp>
    </p:spTree>
    <p:extLst>
      <p:ext uri="{BB962C8B-B14F-4D97-AF65-F5344CB8AC3E}">
        <p14:creationId xmlns:p14="http://schemas.microsoft.com/office/powerpoint/2010/main" val="132928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Ausnahme nach Art. 28 KFSG</a:t>
            </a:r>
            <a:endParaRPr lang="de-CH" dirty="0"/>
          </a:p>
        </p:txBody>
      </p:sp>
      <p:sp>
        <p:nvSpPr>
          <p:cNvPr id="3" name="Inhaltsplatzhalter 2"/>
          <p:cNvSpPr>
            <a:spLocks noGrp="1"/>
          </p:cNvSpPr>
          <p:nvPr>
            <p:ph idx="1"/>
          </p:nvPr>
        </p:nvSpPr>
        <p:spPr/>
        <p:txBody>
          <a:bodyPr/>
          <a:lstStyle/>
          <a:p>
            <a:r>
              <a:rPr lang="de-CH" dirty="0" smtClean="0"/>
              <a:t>Bedingungen:</a:t>
            </a:r>
          </a:p>
          <a:p>
            <a:pPr marL="457200" indent="-457200">
              <a:buFont typeface="Symbol" panose="05050102010706020507" pitchFamily="18" charset="2"/>
              <a:buChar char="-"/>
            </a:pPr>
            <a:r>
              <a:rPr lang="de-CH" dirty="0" smtClean="0"/>
              <a:t>Leistung gemäss KFSG Katalog</a:t>
            </a:r>
          </a:p>
          <a:p>
            <a:pPr marL="457200" indent="-457200">
              <a:buFont typeface="Symbol" panose="05050102010706020507" pitchFamily="18" charset="2"/>
              <a:buChar char="-"/>
            </a:pPr>
            <a:r>
              <a:rPr lang="de-CH" dirty="0" smtClean="0"/>
              <a:t>Anordnung durch KESB</a:t>
            </a:r>
          </a:p>
          <a:p>
            <a:pPr marL="457200" indent="-457200">
              <a:buFont typeface="Symbol" panose="05050102010706020507" pitchFamily="18" charset="2"/>
              <a:buChar char="-"/>
            </a:pPr>
            <a:r>
              <a:rPr lang="de-CH" dirty="0" smtClean="0"/>
              <a:t>Leistungsanbieter ohne Leistungsvertrag mit KJA </a:t>
            </a:r>
          </a:p>
          <a:p>
            <a:pPr marL="457200" indent="-457200">
              <a:buFont typeface="Symbol" panose="05050102010706020507" pitchFamily="18" charset="2"/>
              <a:buChar char="-"/>
            </a:pPr>
            <a:r>
              <a:rPr lang="de-CH" dirty="0" smtClean="0"/>
              <a:t>Leistungsanbieter im stationären Bereich muss über Betriebsbewilligung der zuständigen Behörde </a:t>
            </a:r>
            <a:r>
              <a:rPr lang="de-CH" dirty="0" err="1" smtClean="0"/>
              <a:t>vefügen</a:t>
            </a:r>
            <a:endParaRPr lang="de-CH" dirty="0" smtClean="0"/>
          </a:p>
          <a:p>
            <a:pPr marL="457200" indent="-457200">
              <a:buFont typeface="Symbol" panose="05050102010706020507" pitchFamily="18" charset="2"/>
              <a:buChar char="-"/>
            </a:pPr>
            <a:endParaRPr lang="de-CH" dirty="0"/>
          </a:p>
          <a:p>
            <a:r>
              <a:rPr lang="de-CH" dirty="0" smtClean="0">
                <a:sym typeface="Wingdings" panose="05000000000000000000" pitchFamily="2" charset="2"/>
              </a:rPr>
              <a:t> KESB nimmt die entsprechende Meldung an KJA vor – die inhaltliche Begründung hat je Konstellation der Sozialdienst/Beistandsperson der KESB zu melden</a:t>
            </a:r>
            <a:endParaRPr lang="de-CH" dirty="0" smtClean="0"/>
          </a:p>
          <a:p>
            <a:endParaRPr lang="de-CH" dirty="0"/>
          </a:p>
        </p:txBody>
      </p:sp>
      <p:sp>
        <p:nvSpPr>
          <p:cNvPr id="4" name="Datumsplatzhalter 3"/>
          <p:cNvSpPr>
            <a:spLocks noGrp="1"/>
          </p:cNvSpPr>
          <p:nvPr>
            <p:ph type="dt" sz="half" idx="10"/>
          </p:nvPr>
        </p:nvSpPr>
        <p:spPr/>
        <p:txBody>
          <a:bodyPr/>
          <a:lstStyle/>
          <a:p>
            <a:fld id="{74B8EF3F-82B3-4CB2-B551-A5FCEA334651}" type="datetime4">
              <a:rPr lang="de-CH" smtClean="0"/>
              <a:t>28. November 2022</a:t>
            </a:fld>
            <a:endParaRPr lang="de-CH" dirty="0"/>
          </a:p>
        </p:txBody>
      </p:sp>
      <p:sp>
        <p:nvSpPr>
          <p:cNvPr id="6" name="Foliennummernplatzhalter 5"/>
          <p:cNvSpPr>
            <a:spLocks noGrp="1"/>
          </p:cNvSpPr>
          <p:nvPr>
            <p:ph type="sldNum" sz="quarter" idx="12"/>
          </p:nvPr>
        </p:nvSpPr>
        <p:spPr/>
        <p:txBody>
          <a:bodyPr/>
          <a:lstStyle/>
          <a:p>
            <a:fld id="{442AD375-037F-43D0-B059-5172DA06796A}" type="slidenum">
              <a:rPr lang="de-CH" smtClean="0"/>
              <a:pPr/>
              <a:t>15</a:t>
            </a:fld>
            <a:endParaRPr lang="de-CH" dirty="0"/>
          </a:p>
        </p:txBody>
      </p:sp>
    </p:spTree>
    <p:extLst>
      <p:ext uri="{BB962C8B-B14F-4D97-AF65-F5344CB8AC3E}">
        <p14:creationId xmlns:p14="http://schemas.microsoft.com/office/powerpoint/2010/main" val="340677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Finanzierung der Übersetzungskosten (in FAQ)</a:t>
            </a:r>
            <a:endParaRPr lang="de-CH" dirty="0"/>
          </a:p>
        </p:txBody>
      </p:sp>
      <p:sp>
        <p:nvSpPr>
          <p:cNvPr id="3" name="Inhaltsplatzhalter 2"/>
          <p:cNvSpPr>
            <a:spLocks noGrp="1"/>
          </p:cNvSpPr>
          <p:nvPr>
            <p:ph idx="1"/>
          </p:nvPr>
        </p:nvSpPr>
        <p:spPr/>
        <p:txBody>
          <a:bodyPr/>
          <a:lstStyle/>
          <a:p>
            <a:r>
              <a:rPr lang="de-CH" dirty="0"/>
              <a:t>Bei ambulanten Leistungen können </a:t>
            </a:r>
            <a:r>
              <a:rPr lang="de-CH" dirty="0" smtClean="0"/>
              <a:t>Übersetzungskosten der </a:t>
            </a:r>
            <a:r>
              <a:rPr lang="de-CH" dirty="0"/>
              <a:t>Leistungserbringung (auch Standortgespräche</a:t>
            </a:r>
            <a:r>
              <a:rPr lang="de-CH" dirty="0" smtClean="0"/>
              <a:t>), </a:t>
            </a:r>
            <a:r>
              <a:rPr lang="de-CH" dirty="0"/>
              <a:t>dem KJA oder der KESB in Rechnung gestellt werden.   </a:t>
            </a:r>
            <a:endParaRPr lang="de-CH" dirty="0" smtClean="0"/>
          </a:p>
          <a:p>
            <a:endParaRPr lang="de-CH" sz="1100" dirty="0"/>
          </a:p>
          <a:p>
            <a:r>
              <a:rPr lang="de-CH" dirty="0"/>
              <a:t>Übersetzungskosten, welche bei der Indikationsstellung und </a:t>
            </a:r>
            <a:r>
              <a:rPr lang="de-CH" dirty="0" smtClean="0"/>
              <a:t>Abklärung anfallen </a:t>
            </a:r>
            <a:r>
              <a:rPr lang="de-CH" dirty="0"/>
              <a:t>(Vorgespräche, Abklärungen usw.) </a:t>
            </a:r>
            <a:endParaRPr lang="de-CH" dirty="0" smtClean="0"/>
          </a:p>
          <a:p>
            <a:r>
              <a:rPr lang="de-CH" dirty="0" smtClean="0"/>
              <a:t>= einvernehmlichen </a:t>
            </a:r>
            <a:r>
              <a:rPr lang="de-CH" dirty="0"/>
              <a:t>Bereich durch die </a:t>
            </a:r>
            <a:r>
              <a:rPr lang="de-CH" dirty="0" smtClean="0"/>
              <a:t>Eltern resp. </a:t>
            </a:r>
            <a:r>
              <a:rPr lang="de-CH" smtClean="0"/>
              <a:t>Sozialhilfe </a:t>
            </a:r>
            <a:r>
              <a:rPr lang="de-CH" dirty="0"/>
              <a:t>zu </a:t>
            </a:r>
            <a:r>
              <a:rPr lang="de-CH" dirty="0" smtClean="0"/>
              <a:t>tragen,</a:t>
            </a:r>
            <a:br>
              <a:rPr lang="de-CH" dirty="0" smtClean="0"/>
            </a:br>
            <a:r>
              <a:rPr lang="de-CH" dirty="0" smtClean="0"/>
              <a:t>= im </a:t>
            </a:r>
            <a:r>
              <a:rPr lang="de-CH" dirty="0"/>
              <a:t>KESB </a:t>
            </a:r>
            <a:r>
              <a:rPr lang="de-CH" dirty="0" smtClean="0"/>
              <a:t>Bereich Verfahrenskosten (LE Rechnung an KESB)</a:t>
            </a:r>
            <a:endParaRPr lang="de-CH" dirty="0"/>
          </a:p>
          <a:p>
            <a:r>
              <a:rPr lang="de-CH" dirty="0" smtClean="0"/>
              <a:t>                                                                                                                                                   </a:t>
            </a:r>
            <a:r>
              <a:rPr lang="de-CH" dirty="0"/>
              <a:t>Die Übersetzungskosten im Rahmen der stationären Unterbringung sind durch die Einrichtung über den Tarif zu finanzieren. </a:t>
            </a:r>
            <a:endParaRPr lang="de-CH" dirty="0" smtClean="0"/>
          </a:p>
          <a:p>
            <a:endParaRPr lang="de-CH" dirty="0"/>
          </a:p>
        </p:txBody>
      </p:sp>
      <p:sp>
        <p:nvSpPr>
          <p:cNvPr id="4" name="Datumsplatzhalter 3"/>
          <p:cNvSpPr>
            <a:spLocks noGrp="1"/>
          </p:cNvSpPr>
          <p:nvPr>
            <p:ph type="dt" sz="half" idx="10"/>
          </p:nvPr>
        </p:nvSpPr>
        <p:spPr/>
        <p:txBody>
          <a:bodyPr/>
          <a:lstStyle/>
          <a:p>
            <a:fld id="{74B8EF3F-82B3-4CB2-B551-A5FCEA334651}" type="datetime4">
              <a:rPr lang="de-CH" smtClean="0"/>
              <a:t>28. November 2022</a:t>
            </a:fld>
            <a:endParaRPr lang="de-CH" dirty="0"/>
          </a:p>
        </p:txBody>
      </p:sp>
      <p:sp>
        <p:nvSpPr>
          <p:cNvPr id="6" name="Foliennummernplatzhalter 5"/>
          <p:cNvSpPr>
            <a:spLocks noGrp="1"/>
          </p:cNvSpPr>
          <p:nvPr>
            <p:ph type="sldNum" sz="quarter" idx="12"/>
          </p:nvPr>
        </p:nvSpPr>
        <p:spPr/>
        <p:txBody>
          <a:bodyPr/>
          <a:lstStyle/>
          <a:p>
            <a:fld id="{442AD375-037F-43D0-B059-5172DA06796A}" type="slidenum">
              <a:rPr lang="de-CH" smtClean="0"/>
              <a:pPr/>
              <a:t>16</a:t>
            </a:fld>
            <a:endParaRPr lang="de-CH" dirty="0"/>
          </a:p>
        </p:txBody>
      </p:sp>
    </p:spTree>
    <p:extLst>
      <p:ext uri="{BB962C8B-B14F-4D97-AF65-F5344CB8AC3E}">
        <p14:creationId xmlns:p14="http://schemas.microsoft.com/office/powerpoint/2010/main" val="2024441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Finanzierung Tagesstruktur</a:t>
            </a:r>
            <a:endParaRPr lang="de-CH" dirty="0"/>
          </a:p>
        </p:txBody>
      </p:sp>
      <p:sp>
        <p:nvSpPr>
          <p:cNvPr id="3" name="Inhaltsplatzhalter 2"/>
          <p:cNvSpPr>
            <a:spLocks noGrp="1"/>
          </p:cNvSpPr>
          <p:nvPr>
            <p:ph idx="1"/>
          </p:nvPr>
        </p:nvSpPr>
        <p:spPr/>
        <p:txBody>
          <a:bodyPr/>
          <a:lstStyle/>
          <a:p>
            <a:r>
              <a:rPr lang="de-CH" dirty="0" smtClean="0"/>
              <a:t> SPT kann nicht mit stationärer Unterbringung kombiniert werden</a:t>
            </a:r>
          </a:p>
          <a:p>
            <a:endParaRPr lang="de-CH" dirty="0"/>
          </a:p>
          <a:p>
            <a:r>
              <a:rPr lang="de-CH" dirty="0" smtClean="0"/>
              <a:t>Finanzierung Tagesstruktur bei stationärer Unterbringung: </a:t>
            </a:r>
          </a:p>
          <a:p>
            <a:pPr marL="457200" indent="-457200">
              <a:buFont typeface="Arial" panose="020B0604020202020204" pitchFamily="34" charset="0"/>
              <a:buChar char="•"/>
            </a:pPr>
            <a:r>
              <a:rPr lang="de-CH" dirty="0" smtClean="0"/>
              <a:t>wenn der Besuch des Unterrichts nicht möglich ist -&gt; BKD</a:t>
            </a:r>
          </a:p>
          <a:p>
            <a:pPr marL="457200" indent="-457200">
              <a:buFont typeface="Arial" panose="020B0604020202020204" pitchFamily="34" charset="0"/>
              <a:buChar char="•"/>
            </a:pPr>
            <a:r>
              <a:rPr lang="de-CH" dirty="0" smtClean="0"/>
              <a:t>wenn es sich um Berufsintegrationsmassnahmen handelt -&gt; SD</a:t>
            </a:r>
          </a:p>
          <a:p>
            <a:endParaRPr lang="de-CH" dirty="0"/>
          </a:p>
          <a:p>
            <a:r>
              <a:rPr lang="de-CH" dirty="0" smtClean="0"/>
              <a:t>Tagesstruktur für externe Schüler und Schülerinnen mit besonderen Bedürfnissen ist in Arbeit (BKD und KJA)</a:t>
            </a:r>
            <a:endParaRPr lang="de-CH" dirty="0"/>
          </a:p>
          <a:p>
            <a:endParaRPr lang="de-CH" dirty="0" smtClean="0"/>
          </a:p>
        </p:txBody>
      </p:sp>
      <p:sp>
        <p:nvSpPr>
          <p:cNvPr id="4" name="Datumsplatzhalter 3"/>
          <p:cNvSpPr>
            <a:spLocks noGrp="1"/>
          </p:cNvSpPr>
          <p:nvPr>
            <p:ph type="dt" sz="half" idx="10"/>
          </p:nvPr>
        </p:nvSpPr>
        <p:spPr/>
        <p:txBody>
          <a:bodyPr/>
          <a:lstStyle/>
          <a:p>
            <a:fld id="{74B8EF3F-82B3-4CB2-B551-A5FCEA334651}" type="datetime4">
              <a:rPr lang="de-CH" smtClean="0"/>
              <a:t>28. November 2022</a:t>
            </a:fld>
            <a:endParaRPr lang="de-CH" dirty="0"/>
          </a:p>
        </p:txBody>
      </p:sp>
      <p:sp>
        <p:nvSpPr>
          <p:cNvPr id="6" name="Foliennummernplatzhalter 5"/>
          <p:cNvSpPr>
            <a:spLocks noGrp="1"/>
          </p:cNvSpPr>
          <p:nvPr>
            <p:ph type="sldNum" sz="quarter" idx="12"/>
          </p:nvPr>
        </p:nvSpPr>
        <p:spPr/>
        <p:txBody>
          <a:bodyPr/>
          <a:lstStyle/>
          <a:p>
            <a:fld id="{442AD375-037F-43D0-B059-5172DA06796A}" type="slidenum">
              <a:rPr lang="de-CH" smtClean="0"/>
              <a:pPr/>
              <a:t>17</a:t>
            </a:fld>
            <a:endParaRPr lang="de-CH" dirty="0"/>
          </a:p>
        </p:txBody>
      </p:sp>
    </p:spTree>
    <p:extLst>
      <p:ext uri="{BB962C8B-B14F-4D97-AF65-F5344CB8AC3E}">
        <p14:creationId xmlns:p14="http://schemas.microsoft.com/office/powerpoint/2010/main" val="450828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Interkantonale Zuständigkeit </a:t>
            </a:r>
            <a:r>
              <a:rPr lang="de-CH" sz="2400" dirty="0" smtClean="0"/>
              <a:t>(Ergänzung zu Rundmail 10/2022 GSI)</a:t>
            </a:r>
            <a:endParaRPr lang="de-CH" sz="2400" dirty="0"/>
          </a:p>
        </p:txBody>
      </p:sp>
      <p:sp>
        <p:nvSpPr>
          <p:cNvPr id="4" name="Datumsplatzhalter 3"/>
          <p:cNvSpPr>
            <a:spLocks noGrp="1"/>
          </p:cNvSpPr>
          <p:nvPr>
            <p:ph type="dt" sz="half" idx="10"/>
          </p:nvPr>
        </p:nvSpPr>
        <p:spPr/>
        <p:txBody>
          <a:bodyPr/>
          <a:lstStyle/>
          <a:p>
            <a:fld id="{74B8EF3F-82B3-4CB2-B551-A5FCEA334651}" type="datetime4">
              <a:rPr lang="de-CH" smtClean="0"/>
              <a:t>28. November 2022</a:t>
            </a:fld>
            <a:endParaRPr lang="de-CH" dirty="0"/>
          </a:p>
        </p:txBody>
      </p:sp>
      <p:sp>
        <p:nvSpPr>
          <p:cNvPr id="6" name="Foliennummernplatzhalter 5"/>
          <p:cNvSpPr>
            <a:spLocks noGrp="1"/>
          </p:cNvSpPr>
          <p:nvPr>
            <p:ph type="sldNum" sz="quarter" idx="12"/>
          </p:nvPr>
        </p:nvSpPr>
        <p:spPr/>
        <p:txBody>
          <a:bodyPr/>
          <a:lstStyle/>
          <a:p>
            <a:fld id="{442AD375-037F-43D0-B059-5172DA06796A}" type="slidenum">
              <a:rPr lang="de-CH" smtClean="0"/>
              <a:pPr/>
              <a:t>18</a:t>
            </a:fld>
            <a:endParaRPr lang="de-CH" dirty="0"/>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2744871413"/>
              </p:ext>
            </p:extLst>
          </p:nvPr>
        </p:nvGraphicFramePr>
        <p:xfrm>
          <a:off x="1055440" y="1852613"/>
          <a:ext cx="10441160" cy="4672012"/>
        </p:xfrm>
        <a:graphic>
          <a:graphicData uri="http://schemas.openxmlformats.org/drawingml/2006/table">
            <a:tbl>
              <a:tblPr/>
              <a:tblGrid>
                <a:gridCol w="4187079">
                  <a:extLst>
                    <a:ext uri="{9D8B030D-6E8A-4147-A177-3AD203B41FA5}">
                      <a16:colId xmlns:a16="http://schemas.microsoft.com/office/drawing/2014/main" val="1297862790"/>
                    </a:ext>
                  </a:extLst>
                </a:gridCol>
                <a:gridCol w="6254081">
                  <a:extLst>
                    <a:ext uri="{9D8B030D-6E8A-4147-A177-3AD203B41FA5}">
                      <a16:colId xmlns:a16="http://schemas.microsoft.com/office/drawing/2014/main" val="2880677786"/>
                    </a:ext>
                  </a:extLst>
                </a:gridCol>
              </a:tblGrid>
              <a:tr h="2271759">
                <a:tc>
                  <a:txBody>
                    <a:bodyPr/>
                    <a:lstStyle/>
                    <a:p>
                      <a:pPr algn="l" fontAlgn="ctr"/>
                      <a:r>
                        <a:rPr lang="de-CH" sz="1300" b="0" i="0" u="none" strike="noStrike">
                          <a:solidFill>
                            <a:srgbClr val="000000"/>
                          </a:solidFill>
                          <a:effectLst/>
                          <a:latin typeface="Arial" panose="020B0604020202020204" pitchFamily="34" charset="0"/>
                        </a:rPr>
                        <a:t>Zivilrechtlicher Wohnsitz ausserkantonal (keine IVSE Einrichtung), Unterstützungswohnsitz im Kanton Bern</a:t>
                      </a:r>
                    </a:p>
                  </a:txBody>
                  <a:tcPr marL="0" marR="0" marT="0" marB="0" anchor="ctr">
                    <a:lnL>
                      <a:noFill/>
                    </a:lnL>
                    <a:lnR>
                      <a:noFill/>
                    </a:lnR>
                    <a:lnT>
                      <a:noFill/>
                    </a:lnT>
                    <a:lnB>
                      <a:noFill/>
                    </a:lnB>
                  </a:tcPr>
                </a:tc>
                <a:tc>
                  <a:txBody>
                    <a:bodyPr/>
                    <a:lstStyle/>
                    <a:p>
                      <a:pPr algn="l" fontAlgn="ctr"/>
                      <a:r>
                        <a:rPr lang="de-CH" sz="1300" b="0" i="0" u="none" strike="noStrike">
                          <a:solidFill>
                            <a:srgbClr val="000000"/>
                          </a:solidFill>
                          <a:effectLst/>
                          <a:latin typeface="Arial" panose="020B0604020202020204" pitchFamily="34" charset="0"/>
                        </a:rPr>
                        <a:t>Für die Finanzierung von KFSG Leistungen ist der zivilrechtliche Wohnsitz massgebend. </a:t>
                      </a:r>
                      <a:br>
                        <a:rPr lang="de-CH" sz="1300" b="0" i="0" u="none" strike="noStrike">
                          <a:solidFill>
                            <a:srgbClr val="000000"/>
                          </a:solidFill>
                          <a:effectLst/>
                          <a:latin typeface="Arial" panose="020B0604020202020204" pitchFamily="34" charset="0"/>
                        </a:rPr>
                      </a:br>
                      <a:r>
                        <a:rPr lang="de-CH" sz="1300" b="0" i="0" u="none" strike="noStrike">
                          <a:solidFill>
                            <a:srgbClr val="000000"/>
                          </a:solidFill>
                          <a:effectLst/>
                          <a:latin typeface="Arial" panose="020B0604020202020204" pitchFamily="34" charset="0"/>
                        </a:rPr>
                        <a:t>Das bedeutet dass  Anspruch auf Leistungen gemäss KFSG  nur Kinder mit zivilrechtlichem Wohnsitz im Kanton Bern (Art. 3 KFSG) haben, unabhängig davon, ob der Unterstützungswohnsitz im Kanton Bern ist. Dies hat zur Folge, dass bei zivilrechtlichem Wohnsitz ausserhalb Kanton Bern und Unterstützungswohnsitz im Kanton Bern die Leistungen durch den Sozialdienst zu finanzieren sind. </a:t>
                      </a:r>
                    </a:p>
                  </a:txBody>
                  <a:tcPr marL="0" marR="0" marT="0" marB="0" anchor="ctr">
                    <a:lnL>
                      <a:noFill/>
                    </a:lnL>
                    <a:lnR>
                      <a:noFill/>
                    </a:lnR>
                    <a:lnT>
                      <a:noFill/>
                    </a:lnT>
                    <a:lnB>
                      <a:noFill/>
                    </a:lnB>
                  </a:tcPr>
                </a:tc>
                <a:extLst>
                  <a:ext uri="{0D108BD9-81ED-4DB2-BD59-A6C34878D82A}">
                    <a16:rowId xmlns:a16="http://schemas.microsoft.com/office/drawing/2014/main" val="4090947145"/>
                  </a:ext>
                </a:extLst>
              </a:tr>
              <a:tr h="1120461">
                <a:tc>
                  <a:txBody>
                    <a:bodyPr/>
                    <a:lstStyle/>
                    <a:p>
                      <a:pPr algn="l" fontAlgn="ctr"/>
                      <a:r>
                        <a:rPr lang="de-CH" sz="1300" b="0" i="0" u="none" strike="noStrike">
                          <a:solidFill>
                            <a:srgbClr val="000000"/>
                          </a:solidFill>
                          <a:effectLst/>
                          <a:latin typeface="Arial" panose="020B0604020202020204" pitchFamily="34" charset="0"/>
                        </a:rPr>
                        <a:t>Zivilrechtlicher Wohnsitz im Kanton Bern, Unterstützungswohnsitz ausserkantonal (keine IVSE Einrichtung)</a:t>
                      </a:r>
                    </a:p>
                  </a:txBody>
                  <a:tcPr marL="0" marR="0" marT="0" marB="0" anchor="ctr">
                    <a:lnL>
                      <a:noFill/>
                    </a:lnL>
                    <a:lnR>
                      <a:noFill/>
                    </a:lnR>
                    <a:lnT>
                      <a:noFill/>
                    </a:lnT>
                    <a:lnB>
                      <a:noFill/>
                    </a:lnB>
                  </a:tcPr>
                </a:tc>
                <a:tc>
                  <a:txBody>
                    <a:bodyPr/>
                    <a:lstStyle/>
                    <a:p>
                      <a:pPr algn="l" fontAlgn="ctr"/>
                      <a:r>
                        <a:rPr lang="de-CH" sz="1300" b="0" i="0" u="none" strike="noStrike">
                          <a:solidFill>
                            <a:srgbClr val="000000"/>
                          </a:solidFill>
                          <a:effectLst/>
                          <a:latin typeface="Arial" panose="020B0604020202020204" pitchFamily="34" charset="0"/>
                        </a:rPr>
                        <a:t>Für die Finanzierung bleibt der bisherige Unterstützungswohnsitz zuständig (Art.7 Abs.3 Bst.c ZUG ), an dem der letzte gemeinsame Wohnsitz abgeleitet werden kann. (ZUG geht KFSG vor)</a:t>
                      </a:r>
                    </a:p>
                  </a:txBody>
                  <a:tcPr marL="0" marR="0" marT="0" marB="0" anchor="ctr">
                    <a:lnL>
                      <a:noFill/>
                    </a:lnL>
                    <a:lnR>
                      <a:noFill/>
                    </a:lnR>
                    <a:lnT>
                      <a:noFill/>
                    </a:lnT>
                    <a:lnB>
                      <a:noFill/>
                    </a:lnB>
                  </a:tcPr>
                </a:tc>
                <a:extLst>
                  <a:ext uri="{0D108BD9-81ED-4DB2-BD59-A6C34878D82A}">
                    <a16:rowId xmlns:a16="http://schemas.microsoft.com/office/drawing/2014/main" val="3974035484"/>
                  </a:ext>
                </a:extLst>
              </a:tr>
              <a:tr h="1279792">
                <a:tc>
                  <a:txBody>
                    <a:bodyPr/>
                    <a:lstStyle/>
                    <a:p>
                      <a:pPr algn="l" fontAlgn="ctr"/>
                      <a:r>
                        <a:rPr lang="de-CH" sz="1300" b="0" i="0" u="none" strike="noStrike">
                          <a:solidFill>
                            <a:srgbClr val="000000"/>
                          </a:solidFill>
                          <a:effectLst/>
                          <a:latin typeface="Arial" panose="020B0604020202020204" pitchFamily="34" charset="0"/>
                        </a:rPr>
                        <a:t>Interkantonale Unterbringung in einer IVSE Einrichtung.</a:t>
                      </a:r>
                    </a:p>
                  </a:txBody>
                  <a:tcPr marL="0" marR="0" marT="0" marB="0" anchor="ctr">
                    <a:lnL>
                      <a:noFill/>
                    </a:lnL>
                    <a:lnR>
                      <a:noFill/>
                    </a:lnR>
                    <a:lnT>
                      <a:noFill/>
                    </a:lnT>
                    <a:lnB>
                      <a:noFill/>
                    </a:lnB>
                  </a:tcPr>
                </a:tc>
                <a:tc>
                  <a:txBody>
                    <a:bodyPr/>
                    <a:lstStyle/>
                    <a:p>
                      <a:pPr algn="l" fontAlgn="ctr"/>
                      <a:r>
                        <a:rPr lang="de-CH" sz="1300" b="0" i="0" u="none" strike="noStrike" dirty="0">
                          <a:solidFill>
                            <a:srgbClr val="000000"/>
                          </a:solidFill>
                          <a:effectLst/>
                          <a:latin typeface="Arial" panose="020B0604020202020204" pitchFamily="34" charset="0"/>
                        </a:rPr>
                        <a:t>Bei einer Unterbringung in einer IVSE anerkannten Institution kommen im interkantonalen Bereich grundsätzlich die Bestimmungen der IVSE zum Tragen. Davon kann es aber je nach Fallkonstellation Ausnahmen geben, die direkt mit der IVSE-Verbindungsstelle zu klären sind.</a:t>
                      </a:r>
                    </a:p>
                  </a:txBody>
                  <a:tcPr marL="0" marR="0" marT="0" marB="0" anchor="ctr">
                    <a:lnL>
                      <a:noFill/>
                    </a:lnL>
                    <a:lnR>
                      <a:noFill/>
                    </a:lnR>
                    <a:lnT>
                      <a:noFill/>
                    </a:lnT>
                    <a:lnB>
                      <a:noFill/>
                    </a:lnB>
                  </a:tcPr>
                </a:tc>
                <a:extLst>
                  <a:ext uri="{0D108BD9-81ED-4DB2-BD59-A6C34878D82A}">
                    <a16:rowId xmlns:a16="http://schemas.microsoft.com/office/drawing/2014/main" val="276134595"/>
                  </a:ext>
                </a:extLst>
              </a:tr>
            </a:tbl>
          </a:graphicData>
        </a:graphic>
      </p:graphicFrame>
    </p:spTree>
    <p:extLst>
      <p:ext uri="{BB962C8B-B14F-4D97-AF65-F5344CB8AC3E}">
        <p14:creationId xmlns:p14="http://schemas.microsoft.com/office/powerpoint/2010/main" val="3820388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Abrechnung Sozialversicherungsleistungen 2022 KJA</a:t>
            </a:r>
            <a:endParaRPr lang="de-CH" dirty="0"/>
          </a:p>
        </p:txBody>
      </p:sp>
      <p:sp>
        <p:nvSpPr>
          <p:cNvPr id="3" name="Inhaltsplatzhalter 2"/>
          <p:cNvSpPr>
            <a:spLocks noGrp="1"/>
          </p:cNvSpPr>
          <p:nvPr>
            <p:ph idx="1"/>
          </p:nvPr>
        </p:nvSpPr>
        <p:spPr/>
        <p:txBody>
          <a:bodyPr/>
          <a:lstStyle/>
          <a:p>
            <a:r>
              <a:rPr lang="de-CH" dirty="0" smtClean="0"/>
              <a:t>für einvernehmliche stationäre Unterbringungen</a:t>
            </a:r>
          </a:p>
          <a:p>
            <a:endParaRPr lang="de-CH" dirty="0"/>
          </a:p>
          <a:p>
            <a:endParaRPr lang="de-CH" dirty="0"/>
          </a:p>
        </p:txBody>
      </p:sp>
      <p:sp>
        <p:nvSpPr>
          <p:cNvPr id="4" name="Datumsplatzhalter 3"/>
          <p:cNvSpPr>
            <a:spLocks noGrp="1"/>
          </p:cNvSpPr>
          <p:nvPr>
            <p:ph type="dt" sz="half" idx="10"/>
          </p:nvPr>
        </p:nvSpPr>
        <p:spPr/>
        <p:txBody>
          <a:bodyPr/>
          <a:lstStyle/>
          <a:p>
            <a:fld id="{74B8EF3F-82B3-4CB2-B551-A5FCEA334651}" type="datetime4">
              <a:rPr lang="de-CH" smtClean="0"/>
              <a:t>28. November 2022</a:t>
            </a:fld>
            <a:endParaRPr lang="de-CH" dirty="0"/>
          </a:p>
        </p:txBody>
      </p:sp>
      <p:sp>
        <p:nvSpPr>
          <p:cNvPr id="6" name="Foliennummernplatzhalter 5"/>
          <p:cNvSpPr>
            <a:spLocks noGrp="1"/>
          </p:cNvSpPr>
          <p:nvPr>
            <p:ph type="sldNum" sz="quarter" idx="12"/>
          </p:nvPr>
        </p:nvSpPr>
        <p:spPr/>
        <p:txBody>
          <a:bodyPr/>
          <a:lstStyle/>
          <a:p>
            <a:fld id="{442AD375-037F-43D0-B059-5172DA06796A}" type="slidenum">
              <a:rPr lang="de-CH" smtClean="0"/>
              <a:pPr/>
              <a:t>19</a:t>
            </a:fld>
            <a:endParaRPr lang="de-CH" dirty="0"/>
          </a:p>
        </p:txBody>
      </p:sp>
      <p:pic>
        <p:nvPicPr>
          <p:cNvPr id="7" name="Grafik 6"/>
          <p:cNvPicPr>
            <a:picLocks noChangeAspect="1"/>
          </p:cNvPicPr>
          <p:nvPr/>
        </p:nvPicPr>
        <p:blipFill>
          <a:blip r:embed="rId2"/>
          <a:stretch>
            <a:fillRect/>
          </a:stretch>
        </p:blipFill>
        <p:spPr>
          <a:xfrm>
            <a:off x="911424" y="2492896"/>
            <a:ext cx="8712968" cy="2664296"/>
          </a:xfrm>
          <a:prstGeom prst="rect">
            <a:avLst/>
          </a:prstGeom>
        </p:spPr>
      </p:pic>
    </p:spTree>
    <p:extLst>
      <p:ext uri="{BB962C8B-B14F-4D97-AF65-F5344CB8AC3E}">
        <p14:creationId xmlns:p14="http://schemas.microsoft.com/office/powerpoint/2010/main" val="4044128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Ziele der Veranstaltung</a:t>
            </a:r>
            <a:endParaRPr lang="de-CH" dirty="0"/>
          </a:p>
        </p:txBody>
      </p:sp>
      <p:sp>
        <p:nvSpPr>
          <p:cNvPr id="3" name="Inhaltsplatzhalter 2"/>
          <p:cNvSpPr>
            <a:spLocks noGrp="1"/>
          </p:cNvSpPr>
          <p:nvPr>
            <p:ph idx="1"/>
          </p:nvPr>
        </p:nvSpPr>
        <p:spPr/>
        <p:txBody>
          <a:bodyPr/>
          <a:lstStyle/>
          <a:p>
            <a:pPr marL="457200" indent="-457200">
              <a:buFontTx/>
              <a:buChar char="-"/>
            </a:pPr>
            <a:r>
              <a:rPr lang="de-CH" sz="4000" dirty="0" smtClean="0"/>
              <a:t>Einheitliche Umsetzung des KFSG</a:t>
            </a:r>
          </a:p>
          <a:p>
            <a:pPr marL="457200" indent="-457200">
              <a:buFontTx/>
              <a:buChar char="-"/>
            </a:pPr>
            <a:r>
              <a:rPr lang="de-CH" sz="4000" dirty="0" smtClean="0"/>
              <a:t>Diskussion zur aktuellen Praxis (Fallfragen)</a:t>
            </a:r>
          </a:p>
          <a:p>
            <a:pPr marL="457200" indent="-457200">
              <a:buFontTx/>
              <a:buChar char="-"/>
            </a:pPr>
            <a:r>
              <a:rPr lang="de-CH" sz="4000" dirty="0" smtClean="0"/>
              <a:t>Anregungen für die weitere Praxisentwicklung </a:t>
            </a:r>
          </a:p>
          <a:p>
            <a:pPr marL="457200" indent="-457200">
              <a:buFontTx/>
              <a:buChar char="-"/>
            </a:pPr>
            <a:r>
              <a:rPr lang="de-CH" sz="4000" dirty="0" smtClean="0"/>
              <a:t>Eruieren von Anpassungsbedarf </a:t>
            </a:r>
            <a:endParaRPr lang="de-CH" sz="4000" dirty="0"/>
          </a:p>
        </p:txBody>
      </p:sp>
      <p:sp>
        <p:nvSpPr>
          <p:cNvPr id="4" name="Datumsplatzhalter 3"/>
          <p:cNvSpPr>
            <a:spLocks noGrp="1"/>
          </p:cNvSpPr>
          <p:nvPr>
            <p:ph type="dt" sz="half" idx="10"/>
          </p:nvPr>
        </p:nvSpPr>
        <p:spPr/>
        <p:txBody>
          <a:bodyPr/>
          <a:lstStyle/>
          <a:p>
            <a:fld id="{74B8EF3F-82B3-4CB2-B551-A5FCEA334651}" type="datetime4">
              <a:rPr lang="de-CH" smtClean="0"/>
              <a:t>28. November 2022</a:t>
            </a:fld>
            <a:endParaRPr lang="de-CH" dirty="0"/>
          </a:p>
        </p:txBody>
      </p:sp>
      <p:sp>
        <p:nvSpPr>
          <p:cNvPr id="5" name="Fußzeilenplatzhalter 4"/>
          <p:cNvSpPr>
            <a:spLocks noGrp="1"/>
          </p:cNvSpPr>
          <p:nvPr>
            <p:ph type="ftr" sz="quarter" idx="11"/>
          </p:nvPr>
        </p:nvSpPr>
        <p:spPr/>
        <p:txBody>
          <a:bodyPr/>
          <a:lstStyle/>
          <a:p>
            <a:r>
              <a:rPr lang="de-CH" smtClean="0"/>
              <a:t>Klassifizierung: intern / vertraulich / geheim</a:t>
            </a:r>
            <a:endParaRPr lang="de-CH" dirty="0"/>
          </a:p>
        </p:txBody>
      </p:sp>
      <p:sp>
        <p:nvSpPr>
          <p:cNvPr id="6" name="Foliennummernplatzhalter 5"/>
          <p:cNvSpPr>
            <a:spLocks noGrp="1"/>
          </p:cNvSpPr>
          <p:nvPr>
            <p:ph type="sldNum" sz="quarter" idx="12"/>
          </p:nvPr>
        </p:nvSpPr>
        <p:spPr/>
        <p:txBody>
          <a:bodyPr/>
          <a:lstStyle/>
          <a:p>
            <a:fld id="{442AD375-037F-43D0-B059-5172DA06796A}" type="slidenum">
              <a:rPr lang="de-CH" smtClean="0"/>
              <a:pPr/>
              <a:t>2</a:t>
            </a:fld>
            <a:endParaRPr lang="de-CH" dirty="0"/>
          </a:p>
        </p:txBody>
      </p:sp>
    </p:spTree>
    <p:extLst>
      <p:ext uri="{BB962C8B-B14F-4D97-AF65-F5344CB8AC3E}">
        <p14:creationId xmlns:p14="http://schemas.microsoft.com/office/powerpoint/2010/main" val="2694075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hlinkClick r:id="rId2"/>
              </a:rPr>
              <a:t>FAQs</a:t>
            </a:r>
            <a:r>
              <a:rPr lang="de-CH" dirty="0" smtClean="0"/>
              <a:t> - Fragen und Antworten zu Umsetzung KFSG</a:t>
            </a:r>
            <a:endParaRPr lang="de-CH" dirty="0"/>
          </a:p>
        </p:txBody>
      </p:sp>
      <p:sp>
        <p:nvSpPr>
          <p:cNvPr id="3" name="Inhaltsplatzhalter 2"/>
          <p:cNvSpPr>
            <a:spLocks noGrp="1"/>
          </p:cNvSpPr>
          <p:nvPr>
            <p:ph idx="1"/>
          </p:nvPr>
        </p:nvSpPr>
        <p:spPr/>
        <p:txBody>
          <a:bodyPr/>
          <a:lstStyle/>
          <a:p>
            <a:pPr marL="457200" indent="-457200">
              <a:buFont typeface="Symbol" panose="05050102010706020507" pitchFamily="18" charset="2"/>
              <a:buChar char="-"/>
            </a:pPr>
            <a:endParaRPr lang="de-CH" dirty="0" smtClean="0"/>
          </a:p>
          <a:p>
            <a:pPr marL="457200" indent="-457200">
              <a:buFont typeface="Symbol" panose="05050102010706020507" pitchFamily="18" charset="2"/>
              <a:buChar char="-"/>
            </a:pPr>
            <a:r>
              <a:rPr lang="de-CH" dirty="0" smtClean="0"/>
              <a:t>Werden laufend aktualisiert / Praxisentwicklung</a:t>
            </a:r>
          </a:p>
          <a:p>
            <a:pPr marL="457200" indent="-457200">
              <a:buFont typeface="Symbol" panose="05050102010706020507" pitchFamily="18" charset="2"/>
              <a:buChar char="-"/>
            </a:pPr>
            <a:endParaRPr lang="de-CH" dirty="0" smtClean="0"/>
          </a:p>
          <a:p>
            <a:pPr marL="457200" indent="-457200">
              <a:buFont typeface="Symbol" panose="05050102010706020507" pitchFamily="18" charset="2"/>
              <a:buChar char="-"/>
            </a:pPr>
            <a:r>
              <a:rPr lang="de-CH" dirty="0" smtClean="0"/>
              <a:t>Info neue Version Versand Newsletter</a:t>
            </a:r>
          </a:p>
          <a:p>
            <a:pPr marL="457200" indent="-457200">
              <a:buFont typeface="Symbol" panose="05050102010706020507" pitchFamily="18" charset="2"/>
              <a:buChar char="-"/>
            </a:pPr>
            <a:endParaRPr lang="de-CH" dirty="0" smtClean="0"/>
          </a:p>
          <a:p>
            <a:pPr marL="457200" indent="-457200">
              <a:buFont typeface="Symbol" panose="05050102010706020507" pitchFamily="18" charset="2"/>
              <a:buChar char="-"/>
            </a:pPr>
            <a:r>
              <a:rPr lang="de-CH" dirty="0" smtClean="0"/>
              <a:t>Erweiterte Sortiermöglichkeit mit Datumsspalte</a:t>
            </a:r>
          </a:p>
          <a:p>
            <a:endParaRPr lang="de-CH" dirty="0"/>
          </a:p>
        </p:txBody>
      </p:sp>
      <p:sp>
        <p:nvSpPr>
          <p:cNvPr id="4" name="Datumsplatzhalter 3"/>
          <p:cNvSpPr>
            <a:spLocks noGrp="1"/>
          </p:cNvSpPr>
          <p:nvPr>
            <p:ph type="dt" sz="half" idx="10"/>
          </p:nvPr>
        </p:nvSpPr>
        <p:spPr/>
        <p:txBody>
          <a:bodyPr/>
          <a:lstStyle/>
          <a:p>
            <a:fld id="{74B8EF3F-82B3-4CB2-B551-A5FCEA334651}" type="datetime4">
              <a:rPr lang="de-CH" smtClean="0"/>
              <a:t>28. November 2022</a:t>
            </a:fld>
            <a:endParaRPr lang="de-CH" dirty="0"/>
          </a:p>
        </p:txBody>
      </p:sp>
      <p:sp>
        <p:nvSpPr>
          <p:cNvPr id="6" name="Foliennummernplatzhalter 5"/>
          <p:cNvSpPr>
            <a:spLocks noGrp="1"/>
          </p:cNvSpPr>
          <p:nvPr>
            <p:ph type="sldNum" sz="quarter" idx="12"/>
          </p:nvPr>
        </p:nvSpPr>
        <p:spPr/>
        <p:txBody>
          <a:bodyPr/>
          <a:lstStyle/>
          <a:p>
            <a:fld id="{442AD375-037F-43D0-B059-5172DA06796A}" type="slidenum">
              <a:rPr lang="de-CH" smtClean="0"/>
              <a:pPr/>
              <a:t>20</a:t>
            </a:fld>
            <a:endParaRPr lang="de-CH" dirty="0"/>
          </a:p>
        </p:txBody>
      </p:sp>
    </p:spTree>
    <p:extLst>
      <p:ext uri="{BB962C8B-B14F-4D97-AF65-F5344CB8AC3E}">
        <p14:creationId xmlns:p14="http://schemas.microsoft.com/office/powerpoint/2010/main" val="1858066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smtClean="0"/>
              <a:t>Optimo</a:t>
            </a:r>
            <a:r>
              <a:rPr lang="de-CH" dirty="0" smtClean="0"/>
              <a:t> KESB</a:t>
            </a:r>
            <a:endParaRPr lang="de-CH" dirty="0"/>
          </a:p>
        </p:txBody>
      </p:sp>
      <p:sp>
        <p:nvSpPr>
          <p:cNvPr id="3" name="Inhaltsplatzhalter 2"/>
          <p:cNvSpPr>
            <a:spLocks noGrp="1"/>
          </p:cNvSpPr>
          <p:nvPr>
            <p:ph idx="1"/>
          </p:nvPr>
        </p:nvSpPr>
        <p:spPr/>
        <p:txBody>
          <a:bodyPr/>
          <a:lstStyle/>
          <a:p>
            <a:endParaRPr lang="de-CH" dirty="0" smtClean="0"/>
          </a:p>
          <a:p>
            <a:endParaRPr lang="de-CH" dirty="0" smtClean="0"/>
          </a:p>
          <a:p>
            <a:endParaRPr lang="de-CH" dirty="0"/>
          </a:p>
          <a:p>
            <a:r>
              <a:rPr lang="de-CH" dirty="0" smtClean="0"/>
              <a:t>Go Life per 2023, basierend auf </a:t>
            </a:r>
            <a:r>
              <a:rPr lang="de-CH" dirty="0" err="1" smtClean="0"/>
              <a:t>Dabbawala</a:t>
            </a:r>
            <a:r>
              <a:rPr lang="de-CH" dirty="0" smtClean="0"/>
              <a:t> </a:t>
            </a:r>
          </a:p>
          <a:p>
            <a:pPr marL="457200" indent="-457200">
              <a:buFont typeface="Symbol" panose="05050102010706020507" pitchFamily="18" charset="2"/>
              <a:buChar char="-"/>
            </a:pPr>
            <a:r>
              <a:rPr lang="de-CH" dirty="0" smtClean="0"/>
              <a:t>Rechnungsstellung LE direkt über Plattform möglich </a:t>
            </a:r>
            <a:endParaRPr lang="de-CH" dirty="0"/>
          </a:p>
          <a:p>
            <a:pPr marL="457200" indent="-457200">
              <a:buFont typeface="Symbol" panose="05050102010706020507" pitchFamily="18" charset="2"/>
              <a:buChar char="-"/>
            </a:pPr>
            <a:r>
              <a:rPr lang="de-CH" dirty="0" smtClean="0"/>
              <a:t>Eingabe Kostengutsprache über Plattform möglich</a:t>
            </a:r>
          </a:p>
          <a:p>
            <a:pPr marL="457200" indent="-457200">
              <a:buFont typeface="Symbol" panose="05050102010706020507" pitchFamily="18" charset="2"/>
              <a:buChar char="-"/>
            </a:pPr>
            <a:r>
              <a:rPr lang="de-CH" dirty="0" smtClean="0"/>
              <a:t>Informationen an LE und SD folgen im Dezember 2022 </a:t>
            </a:r>
          </a:p>
        </p:txBody>
      </p:sp>
      <p:sp>
        <p:nvSpPr>
          <p:cNvPr id="4" name="Datumsplatzhalter 3"/>
          <p:cNvSpPr>
            <a:spLocks noGrp="1"/>
          </p:cNvSpPr>
          <p:nvPr>
            <p:ph type="dt" sz="half" idx="10"/>
          </p:nvPr>
        </p:nvSpPr>
        <p:spPr/>
        <p:txBody>
          <a:bodyPr/>
          <a:lstStyle/>
          <a:p>
            <a:fld id="{74B8EF3F-82B3-4CB2-B551-A5FCEA334651}" type="datetime4">
              <a:rPr lang="de-CH" smtClean="0"/>
              <a:t>28. November 2022</a:t>
            </a:fld>
            <a:endParaRPr lang="de-CH" dirty="0"/>
          </a:p>
        </p:txBody>
      </p:sp>
      <p:sp>
        <p:nvSpPr>
          <p:cNvPr id="6" name="Foliennummernplatzhalter 5"/>
          <p:cNvSpPr>
            <a:spLocks noGrp="1"/>
          </p:cNvSpPr>
          <p:nvPr>
            <p:ph type="sldNum" sz="quarter" idx="12"/>
          </p:nvPr>
        </p:nvSpPr>
        <p:spPr/>
        <p:txBody>
          <a:bodyPr/>
          <a:lstStyle/>
          <a:p>
            <a:fld id="{442AD375-037F-43D0-B059-5172DA06796A}" type="slidenum">
              <a:rPr lang="de-CH" smtClean="0"/>
              <a:pPr/>
              <a:t>21</a:t>
            </a:fld>
            <a:endParaRPr lang="de-CH" dirty="0"/>
          </a:p>
        </p:txBody>
      </p:sp>
      <p:pic>
        <p:nvPicPr>
          <p:cNvPr id="5" name="Grafik 4"/>
          <p:cNvPicPr>
            <a:picLocks noChangeAspect="1"/>
          </p:cNvPicPr>
          <p:nvPr/>
        </p:nvPicPr>
        <p:blipFill>
          <a:blip r:embed="rId2"/>
          <a:stretch>
            <a:fillRect/>
          </a:stretch>
        </p:blipFill>
        <p:spPr>
          <a:xfrm>
            <a:off x="5087888" y="405072"/>
            <a:ext cx="3024336" cy="2511308"/>
          </a:xfrm>
          <a:prstGeom prst="rect">
            <a:avLst/>
          </a:prstGeom>
        </p:spPr>
      </p:pic>
    </p:spTree>
    <p:extLst>
      <p:ext uri="{BB962C8B-B14F-4D97-AF65-F5344CB8AC3E}">
        <p14:creationId xmlns:p14="http://schemas.microsoft.com/office/powerpoint/2010/main" val="3699828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smtClean="0"/>
              <a:t>Dabbawala</a:t>
            </a:r>
            <a:endParaRPr lang="de-CH" dirty="0"/>
          </a:p>
        </p:txBody>
      </p:sp>
      <p:sp>
        <p:nvSpPr>
          <p:cNvPr id="3" name="Inhaltsplatzhalter 2"/>
          <p:cNvSpPr>
            <a:spLocks noGrp="1"/>
          </p:cNvSpPr>
          <p:nvPr>
            <p:ph idx="1"/>
          </p:nvPr>
        </p:nvSpPr>
        <p:spPr/>
        <p:txBody>
          <a:bodyPr/>
          <a:lstStyle/>
          <a:p>
            <a:pPr marL="457200" indent="-457200">
              <a:buFont typeface="Symbol" panose="05050102010706020507" pitchFamily="18" charset="2"/>
              <a:buChar char="-"/>
            </a:pPr>
            <a:r>
              <a:rPr lang="de-CH" dirty="0"/>
              <a:t>Info an LE über Anforderungen an die Rechnungsstellung</a:t>
            </a:r>
          </a:p>
          <a:p>
            <a:pPr marL="457200" indent="-457200">
              <a:buFont typeface="Symbol" panose="05050102010706020507" pitchFamily="18" charset="2"/>
              <a:buChar char="-"/>
            </a:pPr>
            <a:r>
              <a:rPr lang="de-CH" dirty="0" smtClean="0"/>
              <a:t>Keine Freigaben mehr durch KJA anstelle SD ab Jan. 2023 </a:t>
            </a:r>
            <a:r>
              <a:rPr lang="de-CH" sz="1800" dirty="0"/>
              <a:t>(Fallführung SD)</a:t>
            </a:r>
          </a:p>
          <a:p>
            <a:pPr marL="457200" indent="-457200">
              <a:buFont typeface="Symbol" panose="05050102010706020507" pitchFamily="18" charset="2"/>
              <a:buChar char="-"/>
            </a:pPr>
            <a:r>
              <a:rPr lang="de-CH" dirty="0" smtClean="0"/>
              <a:t>Wenn Rechnung abgelehnt, SD informiert LE </a:t>
            </a:r>
            <a:r>
              <a:rPr lang="de-CH" sz="1800" dirty="0" smtClean="0"/>
              <a:t>(Fallführung SD)</a:t>
            </a:r>
          </a:p>
          <a:p>
            <a:pPr marL="457200" indent="-457200">
              <a:buFont typeface="Symbol" panose="05050102010706020507" pitchFamily="18" charset="2"/>
              <a:buChar char="-"/>
            </a:pPr>
            <a:r>
              <a:rPr lang="de-CH" dirty="0" smtClean="0"/>
              <a:t>Wenn Antrag abgelehnt, sofortige Information an LE </a:t>
            </a:r>
            <a:r>
              <a:rPr lang="de-CH" sz="1800" dirty="0"/>
              <a:t>(Fallführung SD)</a:t>
            </a:r>
          </a:p>
          <a:p>
            <a:pPr marL="457200" indent="-457200">
              <a:buFont typeface="Symbol" panose="05050102010706020507" pitchFamily="18" charset="2"/>
              <a:buChar char="-"/>
            </a:pPr>
            <a:r>
              <a:rPr lang="de-CH" dirty="0" smtClean="0"/>
              <a:t>Keine Anträge mehr per Post </a:t>
            </a:r>
          </a:p>
          <a:p>
            <a:pPr marL="457200" indent="-457200">
              <a:buFont typeface="Symbol" panose="05050102010706020507" pitchFamily="18" charset="2"/>
              <a:buChar char="-"/>
            </a:pPr>
            <a:r>
              <a:rPr lang="de-CH" dirty="0" smtClean="0"/>
              <a:t>Kommunikation über </a:t>
            </a:r>
            <a:r>
              <a:rPr lang="de-CH" dirty="0" smtClean="0">
                <a:hlinkClick r:id="rId2"/>
              </a:rPr>
              <a:t>vorfinanzierung-kja@be.ch</a:t>
            </a:r>
            <a:r>
              <a:rPr lang="de-CH" dirty="0" smtClean="0"/>
              <a:t> </a:t>
            </a:r>
            <a:r>
              <a:rPr lang="de-CH" dirty="0" smtClean="0">
                <a:solidFill>
                  <a:schemeClr val="bg1">
                    <a:lumMod val="65000"/>
                  </a:schemeClr>
                </a:solidFill>
              </a:rPr>
              <a:t>(Antwort innert 10 Arbeitstagen)</a:t>
            </a:r>
          </a:p>
          <a:p>
            <a:endParaRPr lang="de-CH" dirty="0">
              <a:solidFill>
                <a:schemeClr val="bg1">
                  <a:lumMod val="65000"/>
                </a:schemeClr>
              </a:solidFill>
            </a:endParaRPr>
          </a:p>
          <a:p>
            <a:pPr marL="457200" indent="-457200">
              <a:buFont typeface="Symbol" panose="05050102010706020507" pitchFamily="18" charset="2"/>
              <a:buChar char="-"/>
            </a:pPr>
            <a:r>
              <a:rPr lang="de-CH" dirty="0" smtClean="0"/>
              <a:t>2-Faktorenautentifizierung (Datenschutz)</a:t>
            </a:r>
            <a:endParaRPr lang="de-CH" dirty="0"/>
          </a:p>
        </p:txBody>
      </p:sp>
      <p:sp>
        <p:nvSpPr>
          <p:cNvPr id="4" name="Datumsplatzhalter 3"/>
          <p:cNvSpPr>
            <a:spLocks noGrp="1"/>
          </p:cNvSpPr>
          <p:nvPr>
            <p:ph type="dt" sz="half" idx="10"/>
          </p:nvPr>
        </p:nvSpPr>
        <p:spPr/>
        <p:txBody>
          <a:bodyPr/>
          <a:lstStyle/>
          <a:p>
            <a:fld id="{74B8EF3F-82B3-4CB2-B551-A5FCEA334651}" type="datetime4">
              <a:rPr lang="de-CH" smtClean="0"/>
              <a:t>28. November 2022</a:t>
            </a:fld>
            <a:endParaRPr lang="de-CH" dirty="0"/>
          </a:p>
        </p:txBody>
      </p:sp>
      <p:sp>
        <p:nvSpPr>
          <p:cNvPr id="6" name="Foliennummernplatzhalter 5"/>
          <p:cNvSpPr>
            <a:spLocks noGrp="1"/>
          </p:cNvSpPr>
          <p:nvPr>
            <p:ph type="sldNum" sz="quarter" idx="12"/>
          </p:nvPr>
        </p:nvSpPr>
        <p:spPr/>
        <p:txBody>
          <a:bodyPr/>
          <a:lstStyle/>
          <a:p>
            <a:fld id="{442AD375-037F-43D0-B059-5172DA06796A}" type="slidenum">
              <a:rPr lang="de-CH" smtClean="0"/>
              <a:pPr/>
              <a:t>22</a:t>
            </a:fld>
            <a:endParaRPr lang="de-CH" dirty="0"/>
          </a:p>
        </p:txBody>
      </p:sp>
    </p:spTree>
    <p:extLst>
      <p:ext uri="{BB962C8B-B14F-4D97-AF65-F5344CB8AC3E}">
        <p14:creationId xmlns:p14="http://schemas.microsoft.com/office/powerpoint/2010/main" val="2793620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Weiteres Vorgehen / Optionen</a:t>
            </a:r>
            <a:endParaRPr lang="de-CH" dirty="0"/>
          </a:p>
        </p:txBody>
      </p:sp>
      <p:sp>
        <p:nvSpPr>
          <p:cNvPr id="3" name="Inhaltsplatzhalter 2"/>
          <p:cNvSpPr>
            <a:spLocks noGrp="1"/>
          </p:cNvSpPr>
          <p:nvPr>
            <p:ph idx="1"/>
          </p:nvPr>
        </p:nvSpPr>
        <p:spPr/>
        <p:txBody>
          <a:bodyPr/>
          <a:lstStyle/>
          <a:p>
            <a:pPr marL="457200" indent="-457200">
              <a:buFont typeface="Symbol" panose="05050102010706020507" pitchFamily="18" charset="2"/>
              <a:buChar char="-"/>
            </a:pPr>
            <a:r>
              <a:rPr lang="de-CH" sz="3200" dirty="0" smtClean="0"/>
              <a:t>FAQs</a:t>
            </a:r>
          </a:p>
          <a:p>
            <a:pPr marL="457200" indent="-457200">
              <a:buFont typeface="Symbol" panose="05050102010706020507" pitchFamily="18" charset="2"/>
              <a:buChar char="-"/>
            </a:pPr>
            <a:endParaRPr lang="de-CH" sz="3200" dirty="0" smtClean="0"/>
          </a:p>
          <a:p>
            <a:pPr marL="457200" indent="-457200">
              <a:buFont typeface="Symbol" panose="05050102010706020507" pitchFamily="18" charset="2"/>
              <a:buChar char="-"/>
            </a:pPr>
            <a:r>
              <a:rPr lang="de-CH" sz="3200" dirty="0" smtClean="0"/>
              <a:t>Praxisentwicklung zusammen mit BKSE/AIS/KESB</a:t>
            </a:r>
          </a:p>
          <a:p>
            <a:pPr marL="457200" indent="-457200">
              <a:buFont typeface="Symbol" panose="05050102010706020507" pitchFamily="18" charset="2"/>
              <a:buChar char="-"/>
            </a:pPr>
            <a:endParaRPr lang="de-CH" sz="3200" dirty="0" smtClean="0"/>
          </a:p>
          <a:p>
            <a:pPr marL="457200" indent="-457200">
              <a:buFont typeface="Symbol" panose="05050102010706020507" pitchFamily="18" charset="2"/>
              <a:buChar char="-"/>
            </a:pPr>
            <a:r>
              <a:rPr lang="de-CH" sz="3200" dirty="0" smtClean="0"/>
              <a:t>Regelungsbedarf angehen (Anpassung der Dokumente z.B. Richtlinien)</a:t>
            </a:r>
          </a:p>
          <a:p>
            <a:pPr marL="457200" indent="-457200">
              <a:buFont typeface="Symbol" panose="05050102010706020507" pitchFamily="18" charset="2"/>
              <a:buChar char="-"/>
            </a:pPr>
            <a:endParaRPr lang="de-CH" sz="3200" dirty="0" smtClean="0"/>
          </a:p>
          <a:p>
            <a:endParaRPr lang="de-CH" dirty="0" smtClean="0"/>
          </a:p>
          <a:p>
            <a:endParaRPr lang="de-CH" dirty="0"/>
          </a:p>
        </p:txBody>
      </p:sp>
      <p:sp>
        <p:nvSpPr>
          <p:cNvPr id="4" name="Datumsplatzhalter 3"/>
          <p:cNvSpPr>
            <a:spLocks noGrp="1"/>
          </p:cNvSpPr>
          <p:nvPr>
            <p:ph type="dt" sz="half" idx="10"/>
          </p:nvPr>
        </p:nvSpPr>
        <p:spPr/>
        <p:txBody>
          <a:bodyPr/>
          <a:lstStyle/>
          <a:p>
            <a:fld id="{74B8EF3F-82B3-4CB2-B551-A5FCEA334651}" type="datetime4">
              <a:rPr lang="de-CH" smtClean="0"/>
              <a:t>28. November 2022</a:t>
            </a:fld>
            <a:endParaRPr lang="de-CH" dirty="0"/>
          </a:p>
        </p:txBody>
      </p:sp>
      <p:sp>
        <p:nvSpPr>
          <p:cNvPr id="6" name="Foliennummernplatzhalter 5"/>
          <p:cNvSpPr>
            <a:spLocks noGrp="1"/>
          </p:cNvSpPr>
          <p:nvPr>
            <p:ph type="sldNum" sz="quarter" idx="12"/>
          </p:nvPr>
        </p:nvSpPr>
        <p:spPr/>
        <p:txBody>
          <a:bodyPr/>
          <a:lstStyle/>
          <a:p>
            <a:fld id="{442AD375-037F-43D0-B059-5172DA06796A}" type="slidenum">
              <a:rPr lang="de-CH" smtClean="0"/>
              <a:pPr/>
              <a:t>23</a:t>
            </a:fld>
            <a:endParaRPr lang="de-CH" dirty="0"/>
          </a:p>
        </p:txBody>
      </p:sp>
    </p:spTree>
    <p:extLst>
      <p:ext uri="{BB962C8B-B14F-4D97-AF65-F5344CB8AC3E}">
        <p14:creationId xmlns:p14="http://schemas.microsoft.com/office/powerpoint/2010/main" val="518707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E402D-8EC9-4253-B7DD-B9F54AA8DFD6}"/>
              </a:ext>
            </a:extLst>
          </p:cNvPr>
          <p:cNvSpPr>
            <a:spLocks noGrp="1"/>
          </p:cNvSpPr>
          <p:nvPr>
            <p:ph type="title"/>
          </p:nvPr>
        </p:nvSpPr>
        <p:spPr/>
        <p:txBody>
          <a:bodyPr/>
          <a:lstStyle/>
          <a:p>
            <a:r>
              <a:rPr lang="de-CH" dirty="0"/>
              <a:t>Kontakt</a:t>
            </a:r>
          </a:p>
        </p:txBody>
      </p:sp>
      <p:sp>
        <p:nvSpPr>
          <p:cNvPr id="3" name="Inhaltsplatzhalter 2">
            <a:extLst>
              <a:ext uri="{FF2B5EF4-FFF2-40B4-BE49-F238E27FC236}">
                <a16:creationId xmlns:a16="http://schemas.microsoft.com/office/drawing/2014/main" id="{80ED0EC0-2C8D-4AD5-A83D-E837F3E5548B}"/>
              </a:ext>
            </a:extLst>
          </p:cNvPr>
          <p:cNvSpPr>
            <a:spLocks noGrp="1"/>
          </p:cNvSpPr>
          <p:nvPr>
            <p:ph idx="1"/>
          </p:nvPr>
        </p:nvSpPr>
        <p:spPr/>
        <p:txBody>
          <a:bodyPr/>
          <a:lstStyle/>
          <a:p>
            <a:r>
              <a:rPr lang="de-CH" dirty="0" smtClean="0"/>
              <a:t>Sven Colijn										Verena Allenbach</a:t>
            </a:r>
            <a:endParaRPr lang="de-CH" dirty="0"/>
          </a:p>
          <a:p>
            <a:r>
              <a:rPr lang="de-CH" dirty="0">
                <a:hlinkClick r:id="rId3"/>
              </a:rPr>
              <a:t>s</a:t>
            </a:r>
            <a:r>
              <a:rPr lang="de-CH" dirty="0" smtClean="0">
                <a:hlinkClick r:id="rId3"/>
              </a:rPr>
              <a:t>ven.colijn@be.ch</a:t>
            </a:r>
            <a:r>
              <a:rPr lang="de-CH" dirty="0" smtClean="0"/>
              <a:t>								</a:t>
            </a:r>
            <a:r>
              <a:rPr lang="de-CH" u="sng" dirty="0"/>
              <a:t>verena.allenbach@be.ch</a:t>
            </a:r>
          </a:p>
          <a:p>
            <a:r>
              <a:rPr lang="de-CH" dirty="0"/>
              <a:t>+41 31 </a:t>
            </a:r>
            <a:r>
              <a:rPr lang="de-CH" dirty="0" smtClean="0"/>
              <a:t>633 76 20								+41 31 633 76 48</a:t>
            </a:r>
          </a:p>
          <a:p>
            <a:r>
              <a:rPr lang="de-CH" dirty="0" smtClean="0"/>
              <a:t>Abteilung 										Abteilung</a:t>
            </a:r>
            <a:br>
              <a:rPr lang="de-CH" dirty="0" smtClean="0"/>
            </a:br>
            <a:r>
              <a:rPr lang="de-CH" dirty="0" smtClean="0"/>
              <a:t>Aufsicht &amp; Leistungscontrolling 			Finanzen &amp; Ressourcen</a:t>
            </a:r>
            <a:endParaRPr lang="de-CH" dirty="0"/>
          </a:p>
          <a:p>
            <a:endParaRPr lang="de-CH" sz="1200" dirty="0" smtClean="0"/>
          </a:p>
          <a:p>
            <a:endParaRPr lang="de-CH" sz="1200" dirty="0"/>
          </a:p>
          <a:p>
            <a:endParaRPr lang="de-CH" sz="1200" dirty="0"/>
          </a:p>
          <a:p>
            <a:r>
              <a:rPr lang="de-CH" dirty="0" smtClean="0"/>
              <a:t>Thomas Nydegger							Michal Hasler</a:t>
            </a:r>
          </a:p>
          <a:p>
            <a:r>
              <a:rPr lang="de-CH" dirty="0" smtClean="0"/>
              <a:t>Vizepräsident KESB Seeland			</a:t>
            </a:r>
            <a:r>
              <a:rPr lang="de-CH" smtClean="0"/>
              <a:t>	Präsidentin </a:t>
            </a:r>
            <a:r>
              <a:rPr lang="de-CH" dirty="0" smtClean="0"/>
              <a:t>KESB Mittelland Nord</a:t>
            </a:r>
          </a:p>
          <a:p>
            <a:r>
              <a:rPr lang="de-CH" dirty="0" smtClean="0">
                <a:hlinkClick r:id="rId4"/>
              </a:rPr>
              <a:t>thomas.nydegger1@be.ch</a:t>
            </a:r>
            <a:r>
              <a:rPr lang="de-CH" dirty="0" smtClean="0"/>
              <a:t>					</a:t>
            </a:r>
            <a:r>
              <a:rPr lang="de-CH" u="sng" dirty="0" smtClean="0"/>
              <a:t>michal.hasler@be.ch</a:t>
            </a:r>
          </a:p>
        </p:txBody>
      </p:sp>
      <p:sp>
        <p:nvSpPr>
          <p:cNvPr id="4" name="Datumsplatzhalter 3">
            <a:extLst>
              <a:ext uri="{FF2B5EF4-FFF2-40B4-BE49-F238E27FC236}">
                <a16:creationId xmlns:a16="http://schemas.microsoft.com/office/drawing/2014/main" id="{F14376F6-9AE5-4892-A68C-37898D00CE1A}"/>
              </a:ext>
            </a:extLst>
          </p:cNvPr>
          <p:cNvSpPr>
            <a:spLocks noGrp="1"/>
          </p:cNvSpPr>
          <p:nvPr>
            <p:ph type="dt" sz="half" idx="10"/>
          </p:nvPr>
        </p:nvSpPr>
        <p:spPr/>
        <p:txBody>
          <a:bodyPr/>
          <a:lstStyle/>
          <a:p>
            <a:fld id="{075B611C-E714-4360-B0F6-AB45B89E7931}" type="datetime4">
              <a:rPr lang="de-CH" smtClean="0"/>
              <a:t>28. November 2022</a:t>
            </a:fld>
            <a:endParaRPr lang="de-CH" dirty="0"/>
          </a:p>
        </p:txBody>
      </p:sp>
      <p:sp>
        <p:nvSpPr>
          <p:cNvPr id="6" name="Foliennummernplatzhalter 5">
            <a:extLst>
              <a:ext uri="{FF2B5EF4-FFF2-40B4-BE49-F238E27FC236}">
                <a16:creationId xmlns:a16="http://schemas.microsoft.com/office/drawing/2014/main" id="{D4C75415-D371-485A-879F-4C0A2DA94DA3}"/>
              </a:ext>
            </a:extLst>
          </p:cNvPr>
          <p:cNvSpPr>
            <a:spLocks noGrp="1"/>
          </p:cNvSpPr>
          <p:nvPr>
            <p:ph type="sldNum" sz="quarter" idx="12"/>
          </p:nvPr>
        </p:nvSpPr>
        <p:spPr/>
        <p:txBody>
          <a:bodyPr/>
          <a:lstStyle/>
          <a:p>
            <a:fld id="{442AD375-037F-43D0-B059-5172DA06796A}" type="slidenum">
              <a:rPr lang="de-CH" smtClean="0"/>
              <a:pPr/>
              <a:t>24</a:t>
            </a:fld>
            <a:endParaRPr lang="de-CH" dirty="0"/>
          </a:p>
        </p:txBody>
      </p:sp>
    </p:spTree>
    <p:extLst>
      <p:ext uri="{BB962C8B-B14F-4D97-AF65-F5344CB8AC3E}">
        <p14:creationId xmlns:p14="http://schemas.microsoft.com/office/powerpoint/2010/main" val="2262423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8BA736-3302-4A40-B299-6E6E656BE127}"/>
              </a:ext>
            </a:extLst>
          </p:cNvPr>
          <p:cNvSpPr>
            <a:spLocks noGrp="1"/>
          </p:cNvSpPr>
          <p:nvPr>
            <p:ph type="ctrTitle"/>
          </p:nvPr>
        </p:nvSpPr>
        <p:spPr/>
        <p:txBody>
          <a:bodyPr/>
          <a:lstStyle/>
          <a:p>
            <a:r>
              <a:rPr lang="de-CH" dirty="0" smtClean="0"/>
              <a:t>Leistungskatalog</a:t>
            </a:r>
            <a:endParaRPr lang="de-CH" dirty="0"/>
          </a:p>
        </p:txBody>
      </p:sp>
      <p:sp>
        <p:nvSpPr>
          <p:cNvPr id="3" name="Untertitel 2">
            <a:extLst>
              <a:ext uri="{FF2B5EF4-FFF2-40B4-BE49-F238E27FC236}">
                <a16:creationId xmlns:a16="http://schemas.microsoft.com/office/drawing/2014/main" id="{C16138E7-7A87-44FA-8C4F-FCFA3BE84B53}"/>
              </a:ext>
            </a:extLst>
          </p:cNvPr>
          <p:cNvSpPr>
            <a:spLocks noGrp="1"/>
          </p:cNvSpPr>
          <p:nvPr>
            <p:ph type="subTitle" idx="1"/>
          </p:nvPr>
        </p:nvSpPr>
        <p:spPr>
          <a:xfrm>
            <a:off x="839788" y="2924944"/>
            <a:ext cx="10800828" cy="3384375"/>
          </a:xfrm>
        </p:spPr>
        <p:txBody>
          <a:bodyPr/>
          <a:lstStyle/>
          <a:p>
            <a:pPr marL="685800" indent="-685800">
              <a:buFontTx/>
              <a:buChar char="-"/>
            </a:pPr>
            <a:r>
              <a:rPr lang="de-CH" sz="3600" dirty="0" smtClean="0"/>
              <a:t>Leistungskombinationen</a:t>
            </a:r>
          </a:p>
          <a:p>
            <a:pPr marL="685800" indent="-685800">
              <a:buFontTx/>
              <a:buChar char="-"/>
            </a:pPr>
            <a:r>
              <a:rPr lang="de-CH" sz="3600" dirty="0" smtClean="0"/>
              <a:t>Abgrenzung bei ambulanten Leistungen</a:t>
            </a:r>
          </a:p>
          <a:p>
            <a:pPr marL="685800" indent="-685800">
              <a:buFontTx/>
              <a:buChar char="-"/>
            </a:pPr>
            <a:r>
              <a:rPr lang="de-CH" sz="3600" dirty="0" smtClean="0"/>
              <a:t>Stationäre Leistungen und Abgrenzungen</a:t>
            </a:r>
            <a:endParaRPr lang="de-CH" sz="3600" dirty="0"/>
          </a:p>
        </p:txBody>
      </p:sp>
      <p:sp>
        <p:nvSpPr>
          <p:cNvPr id="4" name="Datumsplatzhalter 3">
            <a:extLst>
              <a:ext uri="{FF2B5EF4-FFF2-40B4-BE49-F238E27FC236}">
                <a16:creationId xmlns:a16="http://schemas.microsoft.com/office/drawing/2014/main" id="{37512C4D-542C-4DD5-8526-FFA6E3CBD03C}"/>
              </a:ext>
            </a:extLst>
          </p:cNvPr>
          <p:cNvSpPr>
            <a:spLocks noGrp="1"/>
          </p:cNvSpPr>
          <p:nvPr>
            <p:ph type="dt" sz="half" idx="10"/>
          </p:nvPr>
        </p:nvSpPr>
        <p:spPr/>
        <p:txBody>
          <a:bodyPr/>
          <a:lstStyle/>
          <a:p>
            <a:fld id="{D3749132-C177-42D8-8D2F-A5CFA81E175B}" type="datetime4">
              <a:rPr lang="de-CH" smtClean="0"/>
              <a:t>28. November 2022</a:t>
            </a:fld>
            <a:endParaRPr lang="de-CH" dirty="0"/>
          </a:p>
        </p:txBody>
      </p:sp>
      <p:sp>
        <p:nvSpPr>
          <p:cNvPr id="6" name="Foliennummernplatzhalter 5">
            <a:extLst>
              <a:ext uri="{FF2B5EF4-FFF2-40B4-BE49-F238E27FC236}">
                <a16:creationId xmlns:a16="http://schemas.microsoft.com/office/drawing/2014/main" id="{FDEF8997-7C65-41AF-9641-8CEE0C23BF15}"/>
              </a:ext>
            </a:extLst>
          </p:cNvPr>
          <p:cNvSpPr>
            <a:spLocks noGrp="1"/>
          </p:cNvSpPr>
          <p:nvPr>
            <p:ph type="sldNum" sz="quarter" idx="12"/>
          </p:nvPr>
        </p:nvSpPr>
        <p:spPr/>
        <p:txBody>
          <a:bodyPr/>
          <a:lstStyle/>
          <a:p>
            <a:fld id="{442AD375-037F-43D0-B059-5172DA06796A}" type="slidenum">
              <a:rPr lang="de-CH" smtClean="0"/>
              <a:pPr/>
              <a:t>3</a:t>
            </a:fld>
            <a:endParaRPr lang="de-CH" dirty="0"/>
          </a:p>
        </p:txBody>
      </p:sp>
    </p:spTree>
    <p:extLst>
      <p:ext uri="{BB962C8B-B14F-4D97-AF65-F5344CB8AC3E}">
        <p14:creationId xmlns:p14="http://schemas.microsoft.com/office/powerpoint/2010/main" val="2343129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Leistungskatalog</a:t>
            </a:r>
            <a:endParaRPr lang="de-CH" dirty="0"/>
          </a:p>
        </p:txBody>
      </p:sp>
      <p:pic>
        <p:nvPicPr>
          <p:cNvPr id="7" name="Inhaltsplatzhalter 6"/>
          <p:cNvPicPr>
            <a:picLocks noGrp="1" noChangeAspect="1"/>
          </p:cNvPicPr>
          <p:nvPr>
            <p:ph idx="1"/>
          </p:nvPr>
        </p:nvPicPr>
        <p:blipFill>
          <a:blip r:embed="rId3"/>
          <a:stretch>
            <a:fillRect/>
          </a:stretch>
        </p:blipFill>
        <p:spPr>
          <a:xfrm>
            <a:off x="407368" y="1628799"/>
            <a:ext cx="11233248" cy="5112569"/>
          </a:xfrm>
          <a:prstGeom prst="rect">
            <a:avLst/>
          </a:prstGeom>
        </p:spPr>
      </p:pic>
      <p:sp>
        <p:nvSpPr>
          <p:cNvPr id="4" name="Datumsplatzhalter 3"/>
          <p:cNvSpPr>
            <a:spLocks noGrp="1"/>
          </p:cNvSpPr>
          <p:nvPr>
            <p:ph type="dt" sz="half" idx="10"/>
          </p:nvPr>
        </p:nvSpPr>
        <p:spPr/>
        <p:txBody>
          <a:bodyPr/>
          <a:lstStyle/>
          <a:p>
            <a:fld id="{74B8EF3F-82B3-4CB2-B551-A5FCEA334651}" type="datetime4">
              <a:rPr lang="de-CH" smtClean="0"/>
              <a:t>28. November 2022</a:t>
            </a:fld>
            <a:endParaRPr lang="de-CH" dirty="0"/>
          </a:p>
        </p:txBody>
      </p:sp>
      <p:sp>
        <p:nvSpPr>
          <p:cNvPr id="5" name="Fußzeilenplatzhalter 4"/>
          <p:cNvSpPr>
            <a:spLocks noGrp="1"/>
          </p:cNvSpPr>
          <p:nvPr>
            <p:ph type="ftr" sz="quarter" idx="11"/>
          </p:nvPr>
        </p:nvSpPr>
        <p:spPr/>
        <p:txBody>
          <a:bodyPr/>
          <a:lstStyle/>
          <a:p>
            <a:r>
              <a:rPr lang="de-CH" smtClean="0"/>
              <a:t>Klassifizierung: intern / vertraulich / geheim</a:t>
            </a:r>
            <a:endParaRPr lang="de-CH" dirty="0"/>
          </a:p>
        </p:txBody>
      </p:sp>
      <p:sp>
        <p:nvSpPr>
          <p:cNvPr id="6" name="Foliennummernplatzhalter 5"/>
          <p:cNvSpPr>
            <a:spLocks noGrp="1"/>
          </p:cNvSpPr>
          <p:nvPr>
            <p:ph type="sldNum" sz="quarter" idx="12"/>
          </p:nvPr>
        </p:nvSpPr>
        <p:spPr/>
        <p:txBody>
          <a:bodyPr/>
          <a:lstStyle/>
          <a:p>
            <a:fld id="{442AD375-037F-43D0-B059-5172DA06796A}" type="slidenum">
              <a:rPr lang="de-CH" smtClean="0"/>
              <a:pPr/>
              <a:t>4</a:t>
            </a:fld>
            <a:endParaRPr lang="de-CH" dirty="0"/>
          </a:p>
        </p:txBody>
      </p:sp>
    </p:spTree>
    <p:extLst>
      <p:ext uri="{BB962C8B-B14F-4D97-AF65-F5344CB8AC3E}">
        <p14:creationId xmlns:p14="http://schemas.microsoft.com/office/powerpoint/2010/main" val="1064076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3200" dirty="0" smtClean="0">
                <a:hlinkClick r:id="rId2"/>
              </a:rPr>
              <a:t>Leistungsbeschreibung</a:t>
            </a:r>
            <a:endParaRPr lang="de-CH" sz="3200" dirty="0"/>
          </a:p>
        </p:txBody>
      </p:sp>
      <p:sp>
        <p:nvSpPr>
          <p:cNvPr id="3" name="Inhaltsplatzhalter 2"/>
          <p:cNvSpPr>
            <a:spLocks noGrp="1"/>
          </p:cNvSpPr>
          <p:nvPr>
            <p:ph idx="1"/>
          </p:nvPr>
        </p:nvSpPr>
        <p:spPr/>
        <p:txBody>
          <a:bodyPr/>
          <a:lstStyle/>
          <a:p>
            <a:pPr marL="457200" indent="-457200">
              <a:buFontTx/>
              <a:buChar char="-"/>
            </a:pPr>
            <a:r>
              <a:rPr lang="de-CH" sz="3200" dirty="0" smtClean="0"/>
              <a:t>Generelle Umschreibung der Leistung</a:t>
            </a:r>
          </a:p>
          <a:p>
            <a:pPr marL="457200" indent="-457200">
              <a:buFontTx/>
              <a:buChar char="-"/>
            </a:pPr>
            <a:r>
              <a:rPr lang="de-CH" sz="3200" dirty="0" smtClean="0"/>
              <a:t>Übergeordnete Ziele</a:t>
            </a:r>
          </a:p>
          <a:p>
            <a:pPr marL="457200" indent="-457200">
              <a:buFontTx/>
              <a:buChar char="-"/>
            </a:pPr>
            <a:r>
              <a:rPr lang="de-CH" sz="3200" dirty="0" err="1" smtClean="0"/>
              <a:t>Empfängerschaft</a:t>
            </a:r>
            <a:r>
              <a:rPr lang="de-CH" sz="3200" dirty="0" smtClean="0"/>
              <a:t> der Leistung</a:t>
            </a:r>
          </a:p>
          <a:p>
            <a:pPr marL="457200" indent="-457200">
              <a:buFontTx/>
              <a:buChar char="-"/>
            </a:pPr>
            <a:r>
              <a:rPr lang="de-CH" sz="3200" dirty="0" smtClean="0"/>
              <a:t>Leistungsziele mit: </a:t>
            </a:r>
          </a:p>
          <a:p>
            <a:pPr marL="814388" lvl="1" indent="-457200">
              <a:buFont typeface="Courier New" panose="02070309020205020404" pitchFamily="49" charset="0"/>
              <a:buChar char="o"/>
            </a:pPr>
            <a:r>
              <a:rPr lang="de-CH" sz="3200" dirty="0" smtClean="0"/>
              <a:t>Indikatoren</a:t>
            </a:r>
          </a:p>
          <a:p>
            <a:pPr marL="814388" lvl="1" indent="-457200">
              <a:buFont typeface="Courier New" panose="02070309020205020404" pitchFamily="49" charset="0"/>
              <a:buChar char="o"/>
            </a:pPr>
            <a:r>
              <a:rPr lang="de-CH" sz="3200" dirty="0" smtClean="0"/>
              <a:t>Standards</a:t>
            </a:r>
          </a:p>
          <a:p>
            <a:pPr marL="814388" lvl="1" indent="-457200">
              <a:buFont typeface="Courier New" panose="02070309020205020404" pitchFamily="49" charset="0"/>
              <a:buChar char="o"/>
            </a:pPr>
            <a:r>
              <a:rPr lang="de-CH" sz="3200" smtClean="0"/>
              <a:t>Methoden</a:t>
            </a:r>
            <a:endParaRPr lang="de-CH" sz="3200" dirty="0" smtClean="0"/>
          </a:p>
          <a:p>
            <a:pPr marL="457200" indent="-457200">
              <a:buFontTx/>
              <a:buChar char="-"/>
            </a:pPr>
            <a:r>
              <a:rPr lang="de-CH" sz="3200" dirty="0" smtClean="0"/>
              <a:t>Dauer </a:t>
            </a:r>
            <a:r>
              <a:rPr lang="de-CH" sz="3200" dirty="0"/>
              <a:t>der Leistung</a:t>
            </a:r>
          </a:p>
          <a:p>
            <a:pPr lvl="1" indent="0">
              <a:buNone/>
            </a:pPr>
            <a:endParaRPr lang="de-CH" sz="3200" dirty="0" smtClean="0"/>
          </a:p>
          <a:p>
            <a:pPr marL="457200" indent="-457200">
              <a:buFontTx/>
              <a:buChar char="-"/>
            </a:pPr>
            <a:endParaRPr lang="de-CH" dirty="0"/>
          </a:p>
        </p:txBody>
      </p:sp>
      <p:sp>
        <p:nvSpPr>
          <p:cNvPr id="4" name="Datumsplatzhalter 3"/>
          <p:cNvSpPr>
            <a:spLocks noGrp="1"/>
          </p:cNvSpPr>
          <p:nvPr>
            <p:ph type="dt" sz="half" idx="10"/>
          </p:nvPr>
        </p:nvSpPr>
        <p:spPr/>
        <p:txBody>
          <a:bodyPr/>
          <a:lstStyle/>
          <a:p>
            <a:fld id="{74B8EF3F-82B3-4CB2-B551-A5FCEA334651}" type="datetime4">
              <a:rPr lang="de-CH" smtClean="0"/>
              <a:t>28. November 2022</a:t>
            </a:fld>
            <a:endParaRPr lang="de-CH" dirty="0"/>
          </a:p>
        </p:txBody>
      </p:sp>
      <p:sp>
        <p:nvSpPr>
          <p:cNvPr id="5" name="Fußzeilenplatzhalter 4"/>
          <p:cNvSpPr>
            <a:spLocks noGrp="1"/>
          </p:cNvSpPr>
          <p:nvPr>
            <p:ph type="ftr" sz="quarter" idx="11"/>
          </p:nvPr>
        </p:nvSpPr>
        <p:spPr/>
        <p:txBody>
          <a:bodyPr/>
          <a:lstStyle/>
          <a:p>
            <a:r>
              <a:rPr lang="de-CH" smtClean="0"/>
              <a:t>Klassifizierung: intern / vertraulich / geheim</a:t>
            </a:r>
            <a:endParaRPr lang="de-CH" dirty="0"/>
          </a:p>
        </p:txBody>
      </p:sp>
      <p:sp>
        <p:nvSpPr>
          <p:cNvPr id="6" name="Foliennummernplatzhalter 5"/>
          <p:cNvSpPr>
            <a:spLocks noGrp="1"/>
          </p:cNvSpPr>
          <p:nvPr>
            <p:ph type="sldNum" sz="quarter" idx="12"/>
          </p:nvPr>
        </p:nvSpPr>
        <p:spPr/>
        <p:txBody>
          <a:bodyPr/>
          <a:lstStyle/>
          <a:p>
            <a:fld id="{442AD375-037F-43D0-B059-5172DA06796A}" type="slidenum">
              <a:rPr lang="de-CH" smtClean="0"/>
              <a:pPr/>
              <a:t>5</a:t>
            </a:fld>
            <a:endParaRPr lang="de-CH" dirty="0"/>
          </a:p>
        </p:txBody>
      </p:sp>
    </p:spTree>
    <p:extLst>
      <p:ext uri="{BB962C8B-B14F-4D97-AF65-F5344CB8AC3E}">
        <p14:creationId xmlns:p14="http://schemas.microsoft.com/office/powerpoint/2010/main" val="349511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8FC53E-66DC-4145-8886-254427EDB66D}"/>
              </a:ext>
            </a:extLst>
          </p:cNvPr>
          <p:cNvSpPr>
            <a:spLocks noGrp="1"/>
          </p:cNvSpPr>
          <p:nvPr>
            <p:ph type="title"/>
          </p:nvPr>
        </p:nvSpPr>
        <p:spPr>
          <a:xfrm>
            <a:off x="1055440" y="512257"/>
            <a:ext cx="10983913" cy="619126"/>
          </a:xfrm>
        </p:spPr>
        <p:txBody>
          <a:bodyPr/>
          <a:lstStyle/>
          <a:p>
            <a:r>
              <a:rPr lang="de-CH" dirty="0" smtClean="0"/>
              <a:t>Leistungskombinationen</a:t>
            </a:r>
            <a:endParaRPr lang="de-CH" dirty="0"/>
          </a:p>
        </p:txBody>
      </p:sp>
      <p:sp>
        <p:nvSpPr>
          <p:cNvPr id="7" name="Inhaltsplatzhalter 6">
            <a:extLst>
              <a:ext uri="{FF2B5EF4-FFF2-40B4-BE49-F238E27FC236}">
                <a16:creationId xmlns:a16="http://schemas.microsoft.com/office/drawing/2014/main" id="{35005613-131C-45AF-B3F5-8B37AA92CB20}"/>
              </a:ext>
            </a:extLst>
          </p:cNvPr>
          <p:cNvSpPr>
            <a:spLocks noGrp="1"/>
          </p:cNvSpPr>
          <p:nvPr>
            <p:ph idx="1"/>
          </p:nvPr>
        </p:nvSpPr>
        <p:spPr>
          <a:xfrm>
            <a:off x="834312" y="1146270"/>
            <a:ext cx="10983913" cy="5523089"/>
          </a:xfrm>
        </p:spPr>
        <p:txBody>
          <a:bodyPr/>
          <a:lstStyle/>
          <a:p>
            <a:r>
              <a:rPr lang="de-CH" sz="1400" b="1" dirty="0"/>
              <a:t>Kombination ambulant - ambulant </a:t>
            </a:r>
            <a:endParaRPr lang="de-CH" sz="1400" dirty="0"/>
          </a:p>
          <a:p>
            <a:r>
              <a:rPr lang="de-CH" sz="1400" dirty="0"/>
              <a:t>  </a:t>
            </a:r>
          </a:p>
          <a:p>
            <a:pPr marL="285750" lvl="0" indent="-285750">
              <a:buFont typeface="Arial" panose="020B0604020202020204" pitchFamily="34" charset="0"/>
              <a:buChar char="•"/>
            </a:pPr>
            <a:r>
              <a:rPr lang="de-CH" sz="1400" dirty="0" smtClean="0"/>
              <a:t>Besuchsrecht </a:t>
            </a:r>
            <a:r>
              <a:rPr lang="de-CH" sz="1400" dirty="0"/>
              <a:t>mit </a:t>
            </a:r>
            <a:r>
              <a:rPr lang="de-CH" sz="1400" dirty="0" smtClean="0"/>
              <a:t>SPT</a:t>
            </a:r>
            <a:r>
              <a:rPr lang="de-CH" sz="1400" dirty="0"/>
              <a:t> </a:t>
            </a:r>
            <a:r>
              <a:rPr lang="de-CH" sz="1400" dirty="0" smtClean="0"/>
              <a:t>und der ambulanten Nachbetreuung</a:t>
            </a:r>
            <a:endParaRPr lang="de-CH" sz="1400" dirty="0"/>
          </a:p>
          <a:p>
            <a:pPr marL="285750" indent="-285750">
              <a:buFont typeface="Arial" panose="020B0604020202020204" pitchFamily="34" charset="0"/>
              <a:buChar char="•"/>
            </a:pPr>
            <a:r>
              <a:rPr lang="de-CH" sz="1400" dirty="0" smtClean="0"/>
              <a:t>SPF </a:t>
            </a:r>
            <a:r>
              <a:rPr lang="de-CH" sz="1400" dirty="0"/>
              <a:t>mit SPT zur Entlastung des </a:t>
            </a:r>
            <a:r>
              <a:rPr lang="de-CH" sz="1400" dirty="0" smtClean="0"/>
              <a:t>Familiensystems</a:t>
            </a:r>
          </a:p>
          <a:p>
            <a:pPr marL="285750" indent="-285750">
              <a:buFont typeface="Arial" panose="020B0604020202020204" pitchFamily="34" charset="0"/>
              <a:buChar char="•"/>
            </a:pPr>
            <a:r>
              <a:rPr lang="de-CH" sz="1400" dirty="0" smtClean="0"/>
              <a:t>IBF </a:t>
            </a:r>
            <a:r>
              <a:rPr lang="de-CH" sz="1400" dirty="0"/>
              <a:t>mit SPT zur Entlastung des </a:t>
            </a:r>
            <a:r>
              <a:rPr lang="de-CH" sz="1400" dirty="0" smtClean="0"/>
              <a:t>Familiensystems</a:t>
            </a:r>
          </a:p>
          <a:p>
            <a:pPr marL="285750" indent="-285750">
              <a:buFont typeface="Arial" panose="020B0604020202020204" pitchFamily="34" charset="0"/>
              <a:buChar char="•"/>
            </a:pPr>
            <a:r>
              <a:rPr lang="de-CH" sz="1400" dirty="0" smtClean="0"/>
              <a:t>SPF mit Besuchsrecht </a:t>
            </a:r>
            <a:endParaRPr lang="de-CH" sz="1400" dirty="0"/>
          </a:p>
          <a:p>
            <a:endParaRPr lang="de-CH" sz="1400" dirty="0"/>
          </a:p>
          <a:p>
            <a:r>
              <a:rPr lang="de-CH" sz="1400" b="1" dirty="0"/>
              <a:t>Kombination stationär - stationär </a:t>
            </a:r>
            <a:endParaRPr lang="de-CH" sz="1400" dirty="0"/>
          </a:p>
          <a:p>
            <a:r>
              <a:rPr lang="de-CH" sz="1400" dirty="0"/>
              <a:t> </a:t>
            </a:r>
          </a:p>
          <a:p>
            <a:pPr marL="285750" indent="-285750">
              <a:buFont typeface="Arial" panose="020B0604020202020204" pitchFamily="34" charset="0"/>
              <a:buChar char="•"/>
            </a:pPr>
            <a:r>
              <a:rPr lang="de-CH" sz="1400" dirty="0" smtClean="0"/>
              <a:t>Grundsatz: keine Kombination</a:t>
            </a:r>
          </a:p>
          <a:p>
            <a:pPr marL="285750" indent="-285750">
              <a:buFont typeface="Arial" panose="020B0604020202020204" pitchFamily="34" charset="0"/>
              <a:buChar char="•"/>
            </a:pPr>
            <a:r>
              <a:rPr lang="de-CH" sz="1400" dirty="0" smtClean="0"/>
              <a:t>Ausnahme: Unterbringungen, welche über das KVG finanziert werden</a:t>
            </a:r>
          </a:p>
          <a:p>
            <a:pPr marL="285750" indent="-285750">
              <a:buFont typeface="Arial" panose="020B0604020202020204" pitchFamily="34" charset="0"/>
              <a:buChar char="•"/>
            </a:pPr>
            <a:r>
              <a:rPr lang="de-CH" sz="1400" dirty="0" smtClean="0"/>
              <a:t>Teilzeitunterbringungen in stationären Einrichtungen</a:t>
            </a:r>
          </a:p>
          <a:p>
            <a:pPr marL="285750" indent="-285750">
              <a:buFont typeface="Arial" panose="020B0604020202020204" pitchFamily="34" charset="0"/>
              <a:buChar char="•"/>
            </a:pPr>
            <a:r>
              <a:rPr lang="de-CH" sz="1400" dirty="0" smtClean="0"/>
              <a:t>Teilzeitunterbringungen in Pflegefamilien </a:t>
            </a:r>
            <a:endParaRPr lang="de-CH" sz="1400" dirty="0"/>
          </a:p>
          <a:p>
            <a:r>
              <a:rPr lang="de-CH" sz="1400" dirty="0"/>
              <a:t> </a:t>
            </a:r>
          </a:p>
          <a:p>
            <a:r>
              <a:rPr lang="de-CH" sz="1400" b="1" dirty="0"/>
              <a:t>Kombination stationär - ambulant </a:t>
            </a:r>
            <a:endParaRPr lang="de-CH" sz="1400" dirty="0"/>
          </a:p>
          <a:p>
            <a:r>
              <a:rPr lang="de-CH" sz="1400" dirty="0"/>
              <a:t>  </a:t>
            </a:r>
          </a:p>
          <a:p>
            <a:pPr marL="171450" lvl="0" indent="-171450">
              <a:buFont typeface="Arial" panose="020B0604020202020204" pitchFamily="34" charset="0"/>
              <a:buChar char="•"/>
            </a:pPr>
            <a:r>
              <a:rPr lang="de-CH" sz="1400" dirty="0" smtClean="0"/>
              <a:t>Unterbringung </a:t>
            </a:r>
            <a:r>
              <a:rPr lang="de-CH" sz="1400" dirty="0"/>
              <a:t>in der Familienpflege mit entsprechenden DAF-Leistungen (Begleitung der jeweiligen Unterbringungsform</a:t>
            </a:r>
            <a:r>
              <a:rPr lang="de-CH" sz="1400" dirty="0" smtClean="0"/>
              <a:t>)</a:t>
            </a:r>
            <a:r>
              <a:rPr lang="de-CH" sz="1400" dirty="0"/>
              <a:t> </a:t>
            </a:r>
          </a:p>
          <a:p>
            <a:pPr lvl="0"/>
            <a:r>
              <a:rPr lang="de-CH" sz="1400" b="1" dirty="0"/>
              <a:t>In Ausnahmefällen: </a:t>
            </a:r>
            <a:endParaRPr lang="de-CH" sz="1400" b="1" dirty="0" smtClean="0"/>
          </a:p>
          <a:p>
            <a:pPr marL="171450" lvl="0" indent="-171450">
              <a:buFont typeface="Arial" panose="020B0604020202020204" pitchFamily="34" charset="0"/>
              <a:buChar char="•"/>
            </a:pPr>
            <a:r>
              <a:rPr lang="de-CH" sz="1400" dirty="0" smtClean="0"/>
              <a:t>Kombination </a:t>
            </a:r>
            <a:r>
              <a:rPr lang="de-CH" sz="1400" dirty="0"/>
              <a:t>stationärer Unterbringung mit SPF (ausser bei Eltern-Kind-Einrichtungen): </a:t>
            </a:r>
          </a:p>
          <a:p>
            <a:pPr lvl="2">
              <a:buFont typeface="Courier New" panose="02070309020205020404" pitchFamily="49" charset="0"/>
              <a:buChar char="o"/>
            </a:pPr>
            <a:r>
              <a:rPr lang="de-CH" sz="1400" dirty="0"/>
              <a:t>wenn </a:t>
            </a:r>
            <a:r>
              <a:rPr lang="de-CH" sz="1400" dirty="0" smtClean="0"/>
              <a:t>es um die Rückkehr in die Herkunftsfamilie geht</a:t>
            </a:r>
            <a:endParaRPr lang="de-CH" sz="1400" dirty="0"/>
          </a:p>
          <a:p>
            <a:pPr lvl="2">
              <a:buFont typeface="Courier New" panose="02070309020205020404" pitchFamily="49" charset="0"/>
              <a:buChar char="o"/>
            </a:pPr>
            <a:r>
              <a:rPr lang="de-CH" sz="1400" dirty="0"/>
              <a:t>bei teilzeitlichen Unterbringungen </a:t>
            </a:r>
          </a:p>
          <a:p>
            <a:pPr marL="171450" indent="-171450">
              <a:buFont typeface="Arial" panose="020B0604020202020204" pitchFamily="34" charset="0"/>
              <a:buChar char="•"/>
            </a:pPr>
            <a:r>
              <a:rPr lang="de-CH" sz="1400" dirty="0"/>
              <a:t> </a:t>
            </a:r>
            <a:r>
              <a:rPr lang="de-CH" sz="1400" dirty="0" smtClean="0"/>
              <a:t>stationärer </a:t>
            </a:r>
            <a:r>
              <a:rPr lang="de-CH" sz="1400" dirty="0"/>
              <a:t>Unterbringung mit Begleiteter Ausübung des Besuchsrechts </a:t>
            </a:r>
            <a:r>
              <a:rPr lang="de-CH" sz="1400" dirty="0" smtClean="0"/>
              <a:t>oder </a:t>
            </a:r>
            <a:r>
              <a:rPr lang="de-CH" sz="1400" dirty="0"/>
              <a:t>Begleitung bei der Wahrnehmung des Besuchsrechts:</a:t>
            </a:r>
          </a:p>
          <a:p>
            <a:pPr marL="528638" lvl="1" indent="-171450">
              <a:buFont typeface="Courier New" panose="02070309020205020404" pitchFamily="49" charset="0"/>
              <a:buChar char="o"/>
            </a:pPr>
            <a:r>
              <a:rPr lang="de-CH" sz="1400" dirty="0"/>
              <a:t>wenn </a:t>
            </a:r>
            <a:r>
              <a:rPr lang="de-CH" sz="1400" dirty="0" smtClean="0"/>
              <a:t>es sich um eine hochstrittigen </a:t>
            </a:r>
            <a:r>
              <a:rPr lang="de-CH" sz="1400" dirty="0"/>
              <a:t>Elternsituation </a:t>
            </a:r>
            <a:r>
              <a:rPr lang="de-CH" sz="1400" dirty="0" smtClean="0"/>
              <a:t>handelt </a:t>
            </a:r>
          </a:p>
          <a:p>
            <a:pPr marL="528638" lvl="1" indent="-171450">
              <a:buFont typeface="Courier New" panose="02070309020205020404" pitchFamily="49" charset="0"/>
              <a:buChar char="o"/>
            </a:pPr>
            <a:r>
              <a:rPr lang="de-CH" sz="1400" dirty="0" smtClean="0"/>
              <a:t>wenn </a:t>
            </a:r>
            <a:r>
              <a:rPr lang="de-CH" sz="1400" dirty="0"/>
              <a:t>die Begleitete Ausübung des Besuchsrechts eine 1:1-Situation erfordert</a:t>
            </a:r>
          </a:p>
          <a:p>
            <a:pPr>
              <a:tabLst>
                <a:tab pos="10944225" algn="r"/>
              </a:tabLst>
            </a:pPr>
            <a:endParaRPr lang="de-CH" dirty="0"/>
          </a:p>
        </p:txBody>
      </p:sp>
      <p:sp>
        <p:nvSpPr>
          <p:cNvPr id="4" name="Datumsplatzhalter 3">
            <a:extLst>
              <a:ext uri="{FF2B5EF4-FFF2-40B4-BE49-F238E27FC236}">
                <a16:creationId xmlns:a16="http://schemas.microsoft.com/office/drawing/2014/main" id="{3CF0B341-567F-481A-9B52-DC0135BE2C51}"/>
              </a:ext>
            </a:extLst>
          </p:cNvPr>
          <p:cNvSpPr>
            <a:spLocks noGrp="1"/>
          </p:cNvSpPr>
          <p:nvPr>
            <p:ph type="dt" sz="half" idx="10"/>
          </p:nvPr>
        </p:nvSpPr>
        <p:spPr/>
        <p:txBody>
          <a:bodyPr/>
          <a:lstStyle/>
          <a:p>
            <a:fld id="{F042C849-492D-4886-82E2-42AB397793A6}" type="datetime4">
              <a:rPr lang="de-CH" smtClean="0"/>
              <a:t>28. November 2022</a:t>
            </a:fld>
            <a:endParaRPr lang="de-CH" dirty="0"/>
          </a:p>
        </p:txBody>
      </p:sp>
      <p:sp>
        <p:nvSpPr>
          <p:cNvPr id="6" name="Foliennummernplatzhalter 5">
            <a:extLst>
              <a:ext uri="{FF2B5EF4-FFF2-40B4-BE49-F238E27FC236}">
                <a16:creationId xmlns:a16="http://schemas.microsoft.com/office/drawing/2014/main" id="{1EBB3F41-2068-480C-A9D4-68395196A531}"/>
              </a:ext>
            </a:extLst>
          </p:cNvPr>
          <p:cNvSpPr>
            <a:spLocks noGrp="1"/>
          </p:cNvSpPr>
          <p:nvPr>
            <p:ph type="sldNum" sz="quarter" idx="12"/>
          </p:nvPr>
        </p:nvSpPr>
        <p:spPr/>
        <p:txBody>
          <a:bodyPr/>
          <a:lstStyle/>
          <a:p>
            <a:fld id="{442AD375-037F-43D0-B059-5172DA06796A}" type="slidenum">
              <a:rPr lang="de-CH" smtClean="0"/>
              <a:pPr/>
              <a:t>6</a:t>
            </a:fld>
            <a:endParaRPr lang="de-CH" dirty="0"/>
          </a:p>
        </p:txBody>
      </p:sp>
    </p:spTree>
    <p:extLst>
      <p:ext uri="{BB962C8B-B14F-4D97-AF65-F5344CB8AC3E}">
        <p14:creationId xmlns:p14="http://schemas.microsoft.com/office/powerpoint/2010/main" val="2487302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Abgrenzungen bei SPF</a:t>
            </a:r>
            <a:endParaRPr lang="de-CH" dirty="0"/>
          </a:p>
        </p:txBody>
      </p:sp>
      <p:sp>
        <p:nvSpPr>
          <p:cNvPr id="3" name="Inhaltsplatzhalter 2"/>
          <p:cNvSpPr>
            <a:spLocks noGrp="1"/>
          </p:cNvSpPr>
          <p:nvPr>
            <p:ph idx="1"/>
          </p:nvPr>
        </p:nvSpPr>
        <p:spPr/>
        <p:txBody>
          <a:bodyPr/>
          <a:lstStyle/>
          <a:p>
            <a:r>
              <a:rPr lang="de-CH" dirty="0" smtClean="0"/>
              <a:t>SPF zum Besuchsrecht:</a:t>
            </a:r>
          </a:p>
          <a:p>
            <a:pPr marL="457200" indent="-457200">
              <a:buFontTx/>
              <a:buChar char="-"/>
            </a:pPr>
            <a:r>
              <a:rPr lang="de-CH" dirty="0" smtClean="0"/>
              <a:t>Konfliktbearbeitung – Entwicklungsarbeit</a:t>
            </a:r>
          </a:p>
          <a:p>
            <a:r>
              <a:rPr lang="de-CH" dirty="0" smtClean="0"/>
              <a:t>SPF zur Nachsorge: </a:t>
            </a:r>
          </a:p>
          <a:p>
            <a:pPr marL="457200" indent="-457200">
              <a:buFontTx/>
              <a:buChar char="-"/>
            </a:pPr>
            <a:r>
              <a:rPr lang="de-CH" dirty="0" smtClean="0"/>
              <a:t>Die Nachsorge ist offen, kann SPF Elemente beinhalten, aber auch andere Leistungen</a:t>
            </a:r>
          </a:p>
          <a:p>
            <a:r>
              <a:rPr lang="de-CH" dirty="0" smtClean="0"/>
              <a:t>SPF zur Sozialbegleitung: </a:t>
            </a:r>
          </a:p>
          <a:p>
            <a:pPr marL="457200" indent="-457200">
              <a:buFontTx/>
              <a:buChar char="-"/>
            </a:pPr>
            <a:r>
              <a:rPr lang="de-CH" dirty="0" smtClean="0"/>
              <a:t>Konkrete Unterstützung bei der Bewältigung des Alltags</a:t>
            </a:r>
          </a:p>
          <a:p>
            <a:r>
              <a:rPr lang="de-CH" dirty="0" smtClean="0"/>
              <a:t>SPF zum Jugendcoaching:</a:t>
            </a:r>
          </a:p>
          <a:p>
            <a:r>
              <a:rPr lang="de-CH" dirty="0" smtClean="0"/>
              <a:t>- Schwerpunkt der Leistung ist der oder die Jugendliche </a:t>
            </a:r>
            <a:endParaRPr lang="de-CH" dirty="0"/>
          </a:p>
        </p:txBody>
      </p:sp>
      <p:sp>
        <p:nvSpPr>
          <p:cNvPr id="4" name="Datumsplatzhalter 3"/>
          <p:cNvSpPr>
            <a:spLocks noGrp="1"/>
          </p:cNvSpPr>
          <p:nvPr>
            <p:ph type="dt" sz="half" idx="10"/>
          </p:nvPr>
        </p:nvSpPr>
        <p:spPr/>
        <p:txBody>
          <a:bodyPr/>
          <a:lstStyle/>
          <a:p>
            <a:fld id="{74B8EF3F-82B3-4CB2-B551-A5FCEA334651}" type="datetime4">
              <a:rPr lang="de-CH" smtClean="0"/>
              <a:t>28. November 2022</a:t>
            </a:fld>
            <a:endParaRPr lang="de-CH" dirty="0"/>
          </a:p>
        </p:txBody>
      </p:sp>
      <p:sp>
        <p:nvSpPr>
          <p:cNvPr id="5" name="Fußzeilenplatzhalter 4"/>
          <p:cNvSpPr>
            <a:spLocks noGrp="1"/>
          </p:cNvSpPr>
          <p:nvPr>
            <p:ph type="ftr" sz="quarter" idx="11"/>
          </p:nvPr>
        </p:nvSpPr>
        <p:spPr/>
        <p:txBody>
          <a:bodyPr/>
          <a:lstStyle/>
          <a:p>
            <a:r>
              <a:rPr lang="de-CH" smtClean="0"/>
              <a:t>Klassifizierung: intern / vertraulich / geheim</a:t>
            </a:r>
            <a:endParaRPr lang="de-CH" dirty="0"/>
          </a:p>
        </p:txBody>
      </p:sp>
      <p:sp>
        <p:nvSpPr>
          <p:cNvPr id="6" name="Foliennummernplatzhalter 5"/>
          <p:cNvSpPr>
            <a:spLocks noGrp="1"/>
          </p:cNvSpPr>
          <p:nvPr>
            <p:ph type="sldNum" sz="quarter" idx="12"/>
          </p:nvPr>
        </p:nvSpPr>
        <p:spPr/>
        <p:txBody>
          <a:bodyPr/>
          <a:lstStyle/>
          <a:p>
            <a:fld id="{442AD375-037F-43D0-B059-5172DA06796A}" type="slidenum">
              <a:rPr lang="de-CH" smtClean="0"/>
              <a:pPr/>
              <a:t>7</a:t>
            </a:fld>
            <a:endParaRPr lang="de-CH" dirty="0"/>
          </a:p>
        </p:txBody>
      </p:sp>
    </p:spTree>
    <p:extLst>
      <p:ext uri="{BB962C8B-B14F-4D97-AF65-F5344CB8AC3E}">
        <p14:creationId xmlns:p14="http://schemas.microsoft.com/office/powerpoint/2010/main" val="1956026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Vermittlungsleistung - DAF</a:t>
            </a:r>
            <a:endParaRPr lang="de-CH" dirty="0"/>
          </a:p>
        </p:txBody>
      </p:sp>
      <p:sp>
        <p:nvSpPr>
          <p:cNvPr id="3" name="Inhaltsplatzhalter 2"/>
          <p:cNvSpPr>
            <a:spLocks noGrp="1"/>
          </p:cNvSpPr>
          <p:nvPr>
            <p:ph idx="1"/>
          </p:nvPr>
        </p:nvSpPr>
        <p:spPr/>
        <p:txBody>
          <a:bodyPr/>
          <a:lstStyle/>
          <a:p>
            <a:r>
              <a:rPr lang="de-CH" dirty="0" smtClean="0"/>
              <a:t>Für </a:t>
            </a:r>
            <a:r>
              <a:rPr lang="de-CH" dirty="0"/>
              <a:t>bestimmte Kinder werden im Auftrag der zuweisenden Stellen (KESB, Sozialdienste) Pflegeplätze für eine Langzeitunterbringung in geeigneten Pflegefamilien vermittelt. Die Leistung umfasst: </a:t>
            </a:r>
          </a:p>
          <a:p>
            <a:pPr marL="457200" indent="-457200">
              <a:buFont typeface="Arial" panose="020B0604020202020204" pitchFamily="34" charset="0"/>
              <a:buChar char="•"/>
            </a:pPr>
            <a:r>
              <a:rPr lang="de-CH" dirty="0" smtClean="0"/>
              <a:t>Die </a:t>
            </a:r>
            <a:r>
              <a:rPr lang="de-CH" dirty="0"/>
              <a:t>Gewinnung von Familien,</a:t>
            </a:r>
          </a:p>
          <a:p>
            <a:pPr marL="457200" indent="-457200">
              <a:buFont typeface="Arial" panose="020B0604020202020204" pitchFamily="34" charset="0"/>
              <a:buChar char="•"/>
            </a:pPr>
            <a:r>
              <a:rPr lang="de-CH" dirty="0" smtClean="0"/>
              <a:t>den </a:t>
            </a:r>
            <a:r>
              <a:rPr lang="de-CH" dirty="0"/>
              <a:t>Qualifizierungsprozess interessierter Familien und </a:t>
            </a:r>
          </a:p>
          <a:p>
            <a:pPr marL="457200" indent="-457200">
              <a:buFont typeface="Arial" panose="020B0604020202020204" pitchFamily="34" charset="0"/>
              <a:buChar char="•"/>
            </a:pPr>
            <a:r>
              <a:rPr lang="de-CH" dirty="0" smtClean="0"/>
              <a:t>die </a:t>
            </a:r>
            <a:r>
              <a:rPr lang="de-CH" dirty="0"/>
              <a:t>Vermittlung eines Kindes: </a:t>
            </a:r>
            <a:r>
              <a:rPr lang="de-CH" dirty="0" smtClean="0"/>
              <a:t>Neben der </a:t>
            </a:r>
            <a:r>
              <a:rPr lang="de-CH" dirty="0"/>
              <a:t>Passungsabklärung </a:t>
            </a:r>
            <a:r>
              <a:rPr lang="de-CH" dirty="0" smtClean="0"/>
              <a:t>(optional) des konkreten </a:t>
            </a:r>
            <a:r>
              <a:rPr lang="de-CH" dirty="0"/>
              <a:t>Pflegeplatzes zuhanden der zuweisenden Stelle beinhaltet diese auch das gegenseitige Kennenlernen der Pflegefamilie und des Pflegekindes sowie den Eingewöhnungsprozess des Pflegekindes in der Pflegefamilie</a:t>
            </a:r>
            <a:r>
              <a:rPr lang="de-CH" dirty="0" smtClean="0"/>
              <a:t>.</a:t>
            </a:r>
          </a:p>
          <a:p>
            <a:pPr marL="457200" indent="-457200">
              <a:buFont typeface="Wingdings" panose="05000000000000000000" pitchFamily="2" charset="2"/>
              <a:buChar char="Ø"/>
            </a:pPr>
            <a:r>
              <a:rPr lang="de-CH" dirty="0" smtClean="0"/>
              <a:t>Zu beachten ist der potentielle Rollenkonflikt der DAF </a:t>
            </a:r>
            <a:endParaRPr lang="de-CH" dirty="0"/>
          </a:p>
          <a:p>
            <a:endParaRPr lang="de-CH" dirty="0"/>
          </a:p>
        </p:txBody>
      </p:sp>
      <p:sp>
        <p:nvSpPr>
          <p:cNvPr id="4" name="Datumsplatzhalter 3"/>
          <p:cNvSpPr>
            <a:spLocks noGrp="1"/>
          </p:cNvSpPr>
          <p:nvPr>
            <p:ph type="dt" sz="half" idx="10"/>
          </p:nvPr>
        </p:nvSpPr>
        <p:spPr/>
        <p:txBody>
          <a:bodyPr/>
          <a:lstStyle/>
          <a:p>
            <a:fld id="{74B8EF3F-82B3-4CB2-B551-A5FCEA334651}" type="datetime4">
              <a:rPr lang="de-CH" smtClean="0"/>
              <a:t>28. November 2022</a:t>
            </a:fld>
            <a:endParaRPr lang="de-CH" dirty="0"/>
          </a:p>
        </p:txBody>
      </p:sp>
      <p:sp>
        <p:nvSpPr>
          <p:cNvPr id="5" name="Fußzeilenplatzhalter 4"/>
          <p:cNvSpPr>
            <a:spLocks noGrp="1"/>
          </p:cNvSpPr>
          <p:nvPr>
            <p:ph type="ftr" sz="quarter" idx="11"/>
          </p:nvPr>
        </p:nvSpPr>
        <p:spPr/>
        <p:txBody>
          <a:bodyPr/>
          <a:lstStyle/>
          <a:p>
            <a:r>
              <a:rPr lang="de-CH" smtClean="0"/>
              <a:t>Klassifizierung: intern / vertraulich / geheim</a:t>
            </a:r>
            <a:endParaRPr lang="de-CH" dirty="0"/>
          </a:p>
        </p:txBody>
      </p:sp>
      <p:sp>
        <p:nvSpPr>
          <p:cNvPr id="6" name="Foliennummernplatzhalter 5"/>
          <p:cNvSpPr>
            <a:spLocks noGrp="1"/>
          </p:cNvSpPr>
          <p:nvPr>
            <p:ph type="sldNum" sz="quarter" idx="12"/>
          </p:nvPr>
        </p:nvSpPr>
        <p:spPr/>
        <p:txBody>
          <a:bodyPr/>
          <a:lstStyle/>
          <a:p>
            <a:fld id="{442AD375-037F-43D0-B059-5172DA06796A}" type="slidenum">
              <a:rPr lang="de-CH" smtClean="0"/>
              <a:pPr/>
              <a:t>8</a:t>
            </a:fld>
            <a:endParaRPr lang="de-CH" dirty="0"/>
          </a:p>
        </p:txBody>
      </p:sp>
    </p:spTree>
    <p:extLst>
      <p:ext uri="{BB962C8B-B14F-4D97-AF65-F5344CB8AC3E}">
        <p14:creationId xmlns:p14="http://schemas.microsoft.com/office/powerpoint/2010/main" val="528732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smtClean="0"/>
              <a:t>Hochschwellige</a:t>
            </a:r>
            <a:r>
              <a:rPr lang="de-CH" dirty="0"/>
              <a:t> </a:t>
            </a:r>
            <a:r>
              <a:rPr lang="de-CH" dirty="0" smtClean="0"/>
              <a:t>stationäre Angebote</a:t>
            </a:r>
            <a:endParaRPr lang="de-CH" dirty="0"/>
          </a:p>
        </p:txBody>
      </p:sp>
      <p:sp>
        <p:nvSpPr>
          <p:cNvPr id="3" name="Inhaltsplatzhalter 2"/>
          <p:cNvSpPr>
            <a:spLocks noGrp="1"/>
          </p:cNvSpPr>
          <p:nvPr>
            <p:ph idx="1"/>
          </p:nvPr>
        </p:nvSpPr>
        <p:spPr/>
        <p:txBody>
          <a:bodyPr/>
          <a:lstStyle/>
          <a:p>
            <a:r>
              <a:rPr lang="de-CH" b="1" dirty="0" smtClean="0"/>
              <a:t>Intensive Begleitung in der stationären Unterbringung:</a:t>
            </a:r>
          </a:p>
          <a:p>
            <a:pPr marL="457200" indent="-457200">
              <a:buFontTx/>
              <a:buChar char="-"/>
            </a:pPr>
            <a:r>
              <a:rPr lang="de-CH" dirty="0" smtClean="0"/>
              <a:t>Die Einrichtung gestaltet das Setting nach den Bedürfnissen des Kindes (Gruppe, Standort, Pflegefamilie). </a:t>
            </a:r>
          </a:p>
          <a:p>
            <a:endParaRPr lang="de-CH" dirty="0" smtClean="0"/>
          </a:p>
          <a:p>
            <a:r>
              <a:rPr lang="de-CH" b="1" dirty="0" smtClean="0"/>
              <a:t>Individuelle Settings: </a:t>
            </a:r>
          </a:p>
          <a:p>
            <a:pPr marL="457200" indent="-457200">
              <a:buFontTx/>
              <a:buChar char="-"/>
            </a:pPr>
            <a:r>
              <a:rPr lang="de-CH" dirty="0" smtClean="0"/>
              <a:t>Im Rahmen der Leistung offen/lang wird der Betreuungsschlüssel erhöht</a:t>
            </a:r>
          </a:p>
          <a:p>
            <a:endParaRPr lang="de-CH" dirty="0" smtClean="0"/>
          </a:p>
          <a:p>
            <a:r>
              <a:rPr lang="de-CH" b="1" dirty="0" smtClean="0"/>
              <a:t>Kleinstgruppen:</a:t>
            </a:r>
          </a:p>
          <a:p>
            <a:r>
              <a:rPr lang="de-CH" dirty="0" smtClean="0"/>
              <a:t>- Standorte mit 2 bis </a:t>
            </a:r>
            <a:r>
              <a:rPr lang="de-CH" dirty="0"/>
              <a:t>5</a:t>
            </a:r>
            <a:r>
              <a:rPr lang="de-CH" dirty="0" smtClean="0"/>
              <a:t> Kindern/Jugendlichen</a:t>
            </a:r>
            <a:endParaRPr lang="de-CH" dirty="0"/>
          </a:p>
        </p:txBody>
      </p:sp>
      <p:sp>
        <p:nvSpPr>
          <p:cNvPr id="4" name="Datumsplatzhalter 3"/>
          <p:cNvSpPr>
            <a:spLocks noGrp="1"/>
          </p:cNvSpPr>
          <p:nvPr>
            <p:ph type="dt" sz="half" idx="10"/>
          </p:nvPr>
        </p:nvSpPr>
        <p:spPr/>
        <p:txBody>
          <a:bodyPr/>
          <a:lstStyle/>
          <a:p>
            <a:fld id="{74B8EF3F-82B3-4CB2-B551-A5FCEA334651}" type="datetime4">
              <a:rPr lang="de-CH" smtClean="0"/>
              <a:t>28. November 2022</a:t>
            </a:fld>
            <a:endParaRPr lang="de-CH" dirty="0"/>
          </a:p>
        </p:txBody>
      </p:sp>
      <p:sp>
        <p:nvSpPr>
          <p:cNvPr id="5" name="Fußzeilenplatzhalter 4"/>
          <p:cNvSpPr>
            <a:spLocks noGrp="1"/>
          </p:cNvSpPr>
          <p:nvPr>
            <p:ph type="ftr" sz="quarter" idx="11"/>
          </p:nvPr>
        </p:nvSpPr>
        <p:spPr/>
        <p:txBody>
          <a:bodyPr/>
          <a:lstStyle/>
          <a:p>
            <a:r>
              <a:rPr lang="de-CH" smtClean="0"/>
              <a:t>Klassifizierung: intern / vertraulich / geheim</a:t>
            </a:r>
            <a:endParaRPr lang="de-CH" dirty="0"/>
          </a:p>
        </p:txBody>
      </p:sp>
      <p:sp>
        <p:nvSpPr>
          <p:cNvPr id="6" name="Foliennummernplatzhalter 5"/>
          <p:cNvSpPr>
            <a:spLocks noGrp="1"/>
          </p:cNvSpPr>
          <p:nvPr>
            <p:ph type="sldNum" sz="quarter" idx="12"/>
          </p:nvPr>
        </p:nvSpPr>
        <p:spPr/>
        <p:txBody>
          <a:bodyPr/>
          <a:lstStyle/>
          <a:p>
            <a:fld id="{442AD375-037F-43D0-B059-5172DA06796A}" type="slidenum">
              <a:rPr lang="de-CH" smtClean="0"/>
              <a:pPr/>
              <a:t>9</a:t>
            </a:fld>
            <a:endParaRPr lang="de-CH" dirty="0"/>
          </a:p>
        </p:txBody>
      </p:sp>
    </p:spTree>
    <p:extLst>
      <p:ext uri="{BB962C8B-B14F-4D97-AF65-F5344CB8AC3E}">
        <p14:creationId xmlns:p14="http://schemas.microsoft.com/office/powerpoint/2010/main" val="99265964"/>
      </p:ext>
    </p:extLst>
  </p:cSld>
  <p:clrMapOvr>
    <a:masterClrMapping/>
  </p:clrMapOvr>
</p:sld>
</file>

<file path=ppt/theme/theme1.xml><?xml version="1.0" encoding="utf-8"?>
<a:theme xmlns:a="http://schemas.openxmlformats.org/drawingml/2006/main" name="Benutzerdefiniertes Design">
  <a:themeElements>
    <a:clrScheme name="Kanton Bern">
      <a:dk1>
        <a:sysClr val="windowText" lastClr="000000"/>
      </a:dk1>
      <a:lt1>
        <a:sysClr val="window" lastClr="FFFFFF"/>
      </a:lt1>
      <a:dk2>
        <a:srgbClr val="63737B"/>
      </a:dk2>
      <a:lt2>
        <a:srgbClr val="B1B9BD"/>
      </a:lt2>
      <a:accent1>
        <a:srgbClr val="3C505A"/>
      </a:accent1>
      <a:accent2>
        <a:srgbClr val="96D7F0"/>
      </a:accent2>
      <a:accent3>
        <a:srgbClr val="A0C7A0"/>
      </a:accent3>
      <a:accent4>
        <a:srgbClr val="E1D2C6"/>
      </a:accent4>
      <a:accent5>
        <a:srgbClr val="644B41"/>
      </a:accent5>
      <a:accent6>
        <a:srgbClr val="EA161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äsentation Vorlage KJA (de).potx" id="{0A81F050-D7FA-41C3-884A-2AC4809A8252}" vid="{FF960BAC-8C1E-4E06-8EBA-E6AE30D30A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Präsentation Vorlage KJA (de)</Template>
  <TotalTime>0</TotalTime>
  <Words>1372</Words>
  <Application>Microsoft Office PowerPoint</Application>
  <PresentationFormat>Breitbild</PresentationFormat>
  <Paragraphs>257</Paragraphs>
  <Slides>24</Slides>
  <Notes>13</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24</vt:i4>
      </vt:variant>
    </vt:vector>
  </HeadingPairs>
  <TitlesOfParts>
    <vt:vector size="29" baseType="lpstr">
      <vt:lpstr>Arial</vt:lpstr>
      <vt:lpstr>Courier New</vt:lpstr>
      <vt:lpstr>Symbol</vt:lpstr>
      <vt:lpstr>Wingdings</vt:lpstr>
      <vt:lpstr>Benutzerdefiniertes Design</vt:lpstr>
      <vt:lpstr>ERFA mit Leistungsbestellenden</vt:lpstr>
      <vt:lpstr>Ziele der Veranstaltung</vt:lpstr>
      <vt:lpstr>Leistungskatalog</vt:lpstr>
      <vt:lpstr>Leistungskatalog</vt:lpstr>
      <vt:lpstr>Leistungsbeschreibung</vt:lpstr>
      <vt:lpstr>Leistungskombinationen</vt:lpstr>
      <vt:lpstr>Abgrenzungen bei SPF</vt:lpstr>
      <vt:lpstr>Vermittlungsleistung - DAF</vt:lpstr>
      <vt:lpstr>Hochschwellige stationäre Angebote</vt:lpstr>
      <vt:lpstr>Care Leaver:innen</vt:lpstr>
      <vt:lpstr>Vorfinanzierung</vt:lpstr>
      <vt:lpstr>PowerPoint-Präsentation</vt:lpstr>
      <vt:lpstr>Kostenbeteiligung </vt:lpstr>
      <vt:lpstr>Ausnahme nach Art. 24 KFSG</vt:lpstr>
      <vt:lpstr>Ausnahme nach Art. 28 KFSG</vt:lpstr>
      <vt:lpstr>Finanzierung der Übersetzungskosten (in FAQ)</vt:lpstr>
      <vt:lpstr>Finanzierung Tagesstruktur</vt:lpstr>
      <vt:lpstr>Interkantonale Zuständigkeit (Ergänzung zu Rundmail 10/2022 GSI)</vt:lpstr>
      <vt:lpstr>Abrechnung Sozialversicherungsleistungen 2022 KJA</vt:lpstr>
      <vt:lpstr>FAQs - Fragen und Antworten zu Umsetzung KFSG</vt:lpstr>
      <vt:lpstr>Optimo KESB</vt:lpstr>
      <vt:lpstr>Dabbawala</vt:lpstr>
      <vt:lpstr>Weiteres Vorgehen / Optionen</vt:lpstr>
      <vt:lpstr>Kontakt</vt:lpstr>
    </vt:vector>
  </TitlesOfParts>
  <Company>Kanton Bern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(maximal 2 Zeilen)</dc:title>
  <dc:creator>Allenbach Verena, JGK-KJA</dc:creator>
  <cp:lastModifiedBy>Lergier Laura, DIJ-KJA</cp:lastModifiedBy>
  <cp:revision>105</cp:revision>
  <cp:lastPrinted>2018-09-06T06:44:02Z</cp:lastPrinted>
  <dcterms:created xsi:type="dcterms:W3CDTF">2020-01-27T06:26:48Z</dcterms:created>
  <dcterms:modified xsi:type="dcterms:W3CDTF">2022-11-28T14:11:22Z</dcterms:modified>
</cp:coreProperties>
</file>